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media/image2.jpeg" ContentType="image/jpeg"/>
  <Override PartName="/ppt/media/image3.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 id="312" r:id="rId64"/>
    <p:sldId id="313" r:id="rId65"/>
    <p:sldId id="314" r:id="rId66"/>
    <p:sldId id="315" r:id="rId67"/>
    <p:sldId id="316" r:id="rId68"/>
    <p:sldId id="317" r:id="rId69"/>
    <p:sldId id="318" r:id="rId70"/>
    <p:sldId id="319" r:id="rId71"/>
    <p:sldId id="320" r:id="rId72"/>
    <p:sldId id="321" r:id="rId73"/>
    <p:sldId id="322" r:id="rId74"/>
    <p:sldId id="323" r:id="rId75"/>
    <p:sldId id="324" r:id="rId76"/>
    <p:sldId id="325" r:id="rId77"/>
    <p:sldId id="326" r:id="rId78"/>
    <p:sldId id="327" r:id="rId79"/>
    <p:sldId id="328" r:id="rId80"/>
    <p:sldId id="329" r:id="rId81"/>
  </p:sldIdLst>
  <p:sldSz cx="9144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914400" rtl="0" fontAlgn="auto" latinLnBrk="0" hangingPunct="0">
      <a:lnSpc>
        <a:spcPct val="100000"/>
      </a:lnSpc>
      <a:spcBef>
        <a:spcPts val="0"/>
      </a:spcBef>
      <a:spcAft>
        <a:spcPts val="0"/>
      </a:spcAft>
      <a:buClrTx/>
      <a:buSzTx/>
      <a:buFontTx/>
      <a:buNone/>
      <a:tabLst/>
      <a:defRPr b="0" baseline="0" cap="none" i="0" spc="0" strike="noStrike" sz="2000" u="none" kumimoji="0" normalizeH="0">
        <a:ln>
          <a:noFill/>
        </a:ln>
        <a:solidFill>
          <a:srgbClr val="000000"/>
        </a:solidFill>
        <a:effectLst/>
        <a:uFillTx/>
        <a:latin typeface="Book Antiqua"/>
        <a:ea typeface="Book Antiqua"/>
        <a:cs typeface="Book Antiqua"/>
        <a:sym typeface="Book Antiqua"/>
      </a:defRPr>
    </a:lvl1pPr>
    <a:lvl2pPr marL="0" marR="0" indent="457200" algn="ctr" defTabSz="914400" rtl="0" fontAlgn="auto" latinLnBrk="0" hangingPunct="0">
      <a:lnSpc>
        <a:spcPct val="100000"/>
      </a:lnSpc>
      <a:spcBef>
        <a:spcPts val="0"/>
      </a:spcBef>
      <a:spcAft>
        <a:spcPts val="0"/>
      </a:spcAft>
      <a:buClrTx/>
      <a:buSzTx/>
      <a:buFontTx/>
      <a:buNone/>
      <a:tabLst/>
      <a:defRPr b="0" baseline="0" cap="none" i="0" spc="0" strike="noStrike" sz="2000" u="none" kumimoji="0" normalizeH="0">
        <a:ln>
          <a:noFill/>
        </a:ln>
        <a:solidFill>
          <a:srgbClr val="000000"/>
        </a:solidFill>
        <a:effectLst/>
        <a:uFillTx/>
        <a:latin typeface="Book Antiqua"/>
        <a:ea typeface="Book Antiqua"/>
        <a:cs typeface="Book Antiqua"/>
        <a:sym typeface="Book Antiqua"/>
      </a:defRPr>
    </a:lvl2pPr>
    <a:lvl3pPr marL="0" marR="0" indent="914400" algn="ctr" defTabSz="914400" rtl="0" fontAlgn="auto" latinLnBrk="0" hangingPunct="0">
      <a:lnSpc>
        <a:spcPct val="100000"/>
      </a:lnSpc>
      <a:spcBef>
        <a:spcPts val="0"/>
      </a:spcBef>
      <a:spcAft>
        <a:spcPts val="0"/>
      </a:spcAft>
      <a:buClrTx/>
      <a:buSzTx/>
      <a:buFontTx/>
      <a:buNone/>
      <a:tabLst/>
      <a:defRPr b="0" baseline="0" cap="none" i="0" spc="0" strike="noStrike" sz="2000" u="none" kumimoji="0" normalizeH="0">
        <a:ln>
          <a:noFill/>
        </a:ln>
        <a:solidFill>
          <a:srgbClr val="000000"/>
        </a:solidFill>
        <a:effectLst/>
        <a:uFillTx/>
        <a:latin typeface="Book Antiqua"/>
        <a:ea typeface="Book Antiqua"/>
        <a:cs typeface="Book Antiqua"/>
        <a:sym typeface="Book Antiqua"/>
      </a:defRPr>
    </a:lvl3pPr>
    <a:lvl4pPr marL="0" marR="0" indent="1371600" algn="ctr" defTabSz="914400" rtl="0" fontAlgn="auto" latinLnBrk="0" hangingPunct="0">
      <a:lnSpc>
        <a:spcPct val="100000"/>
      </a:lnSpc>
      <a:spcBef>
        <a:spcPts val="0"/>
      </a:spcBef>
      <a:spcAft>
        <a:spcPts val="0"/>
      </a:spcAft>
      <a:buClrTx/>
      <a:buSzTx/>
      <a:buFontTx/>
      <a:buNone/>
      <a:tabLst/>
      <a:defRPr b="0" baseline="0" cap="none" i="0" spc="0" strike="noStrike" sz="2000" u="none" kumimoji="0" normalizeH="0">
        <a:ln>
          <a:noFill/>
        </a:ln>
        <a:solidFill>
          <a:srgbClr val="000000"/>
        </a:solidFill>
        <a:effectLst/>
        <a:uFillTx/>
        <a:latin typeface="Book Antiqua"/>
        <a:ea typeface="Book Antiqua"/>
        <a:cs typeface="Book Antiqua"/>
        <a:sym typeface="Book Antiqua"/>
      </a:defRPr>
    </a:lvl4pPr>
    <a:lvl5pPr marL="0" marR="0" indent="1828800" algn="ctr" defTabSz="914400" rtl="0" fontAlgn="auto" latinLnBrk="0" hangingPunct="0">
      <a:lnSpc>
        <a:spcPct val="100000"/>
      </a:lnSpc>
      <a:spcBef>
        <a:spcPts val="0"/>
      </a:spcBef>
      <a:spcAft>
        <a:spcPts val="0"/>
      </a:spcAft>
      <a:buClrTx/>
      <a:buSzTx/>
      <a:buFontTx/>
      <a:buNone/>
      <a:tabLst/>
      <a:defRPr b="0" baseline="0" cap="none" i="0" spc="0" strike="noStrike" sz="2000" u="none" kumimoji="0" normalizeH="0">
        <a:ln>
          <a:noFill/>
        </a:ln>
        <a:solidFill>
          <a:srgbClr val="000000"/>
        </a:solidFill>
        <a:effectLst/>
        <a:uFillTx/>
        <a:latin typeface="Book Antiqua"/>
        <a:ea typeface="Book Antiqua"/>
        <a:cs typeface="Book Antiqua"/>
        <a:sym typeface="Book Antiqua"/>
      </a:defRPr>
    </a:lvl5pPr>
    <a:lvl6pPr marL="0" marR="0" indent="2286000" algn="ctr" defTabSz="914400" rtl="0" fontAlgn="auto" latinLnBrk="0" hangingPunct="0">
      <a:lnSpc>
        <a:spcPct val="100000"/>
      </a:lnSpc>
      <a:spcBef>
        <a:spcPts val="0"/>
      </a:spcBef>
      <a:spcAft>
        <a:spcPts val="0"/>
      </a:spcAft>
      <a:buClrTx/>
      <a:buSzTx/>
      <a:buFontTx/>
      <a:buNone/>
      <a:tabLst/>
      <a:defRPr b="0" baseline="0" cap="none" i="0" spc="0" strike="noStrike" sz="2000" u="none" kumimoji="0" normalizeH="0">
        <a:ln>
          <a:noFill/>
        </a:ln>
        <a:solidFill>
          <a:srgbClr val="000000"/>
        </a:solidFill>
        <a:effectLst/>
        <a:uFillTx/>
        <a:latin typeface="Book Antiqua"/>
        <a:ea typeface="Book Antiqua"/>
        <a:cs typeface="Book Antiqua"/>
        <a:sym typeface="Book Antiqua"/>
      </a:defRPr>
    </a:lvl6pPr>
    <a:lvl7pPr marL="0" marR="0" indent="2743200" algn="ctr" defTabSz="914400" rtl="0" fontAlgn="auto" latinLnBrk="0" hangingPunct="0">
      <a:lnSpc>
        <a:spcPct val="100000"/>
      </a:lnSpc>
      <a:spcBef>
        <a:spcPts val="0"/>
      </a:spcBef>
      <a:spcAft>
        <a:spcPts val="0"/>
      </a:spcAft>
      <a:buClrTx/>
      <a:buSzTx/>
      <a:buFontTx/>
      <a:buNone/>
      <a:tabLst/>
      <a:defRPr b="0" baseline="0" cap="none" i="0" spc="0" strike="noStrike" sz="2000" u="none" kumimoji="0" normalizeH="0">
        <a:ln>
          <a:noFill/>
        </a:ln>
        <a:solidFill>
          <a:srgbClr val="000000"/>
        </a:solidFill>
        <a:effectLst/>
        <a:uFillTx/>
        <a:latin typeface="Book Antiqua"/>
        <a:ea typeface="Book Antiqua"/>
        <a:cs typeface="Book Antiqua"/>
        <a:sym typeface="Book Antiqua"/>
      </a:defRPr>
    </a:lvl7pPr>
    <a:lvl8pPr marL="0" marR="0" indent="3200400" algn="ctr" defTabSz="914400" rtl="0" fontAlgn="auto" latinLnBrk="0" hangingPunct="0">
      <a:lnSpc>
        <a:spcPct val="100000"/>
      </a:lnSpc>
      <a:spcBef>
        <a:spcPts val="0"/>
      </a:spcBef>
      <a:spcAft>
        <a:spcPts val="0"/>
      </a:spcAft>
      <a:buClrTx/>
      <a:buSzTx/>
      <a:buFontTx/>
      <a:buNone/>
      <a:tabLst/>
      <a:defRPr b="0" baseline="0" cap="none" i="0" spc="0" strike="noStrike" sz="2000" u="none" kumimoji="0" normalizeH="0">
        <a:ln>
          <a:noFill/>
        </a:ln>
        <a:solidFill>
          <a:srgbClr val="000000"/>
        </a:solidFill>
        <a:effectLst/>
        <a:uFillTx/>
        <a:latin typeface="Book Antiqua"/>
        <a:ea typeface="Book Antiqua"/>
        <a:cs typeface="Book Antiqua"/>
        <a:sym typeface="Book Antiqua"/>
      </a:defRPr>
    </a:lvl8pPr>
    <a:lvl9pPr marL="0" marR="0" indent="3657600" algn="ctr" defTabSz="914400" rtl="0" fontAlgn="auto" latinLnBrk="0" hangingPunct="0">
      <a:lnSpc>
        <a:spcPct val="100000"/>
      </a:lnSpc>
      <a:spcBef>
        <a:spcPts val="0"/>
      </a:spcBef>
      <a:spcAft>
        <a:spcPts val="0"/>
      </a:spcAft>
      <a:buClrTx/>
      <a:buSzTx/>
      <a:buFontTx/>
      <a:buNone/>
      <a:tabLst/>
      <a:defRPr b="0" baseline="0" cap="none" i="0" spc="0" strike="noStrike" sz="2000" u="none" kumimoji="0" normalizeH="0">
        <a:ln>
          <a:noFill/>
        </a:ln>
        <a:solidFill>
          <a:srgbClr val="000000"/>
        </a:solidFill>
        <a:effectLst/>
        <a:uFillTx/>
        <a:latin typeface="Book Antiqua"/>
        <a:ea typeface="Book Antiqua"/>
        <a:cs typeface="Book Antiqua"/>
        <a:sym typeface="Book Antiqua"/>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Book Antiqua"/>
          <a:ea typeface="Book Antiqua"/>
          <a:cs typeface="Book Antiqua"/>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b="def" i="def"/>
      <a:tcStyle>
        <a:tcBdr/>
        <a:fill>
          <a:solidFill>
            <a:srgbClr val="E8ECF4"/>
          </a:solidFill>
        </a:fill>
      </a:tcStyle>
    </a:band2H>
    <a:firstCol>
      <a:tcTxStyle b="on" i="off">
        <a:font>
          <a:latin typeface="Book Antiqua"/>
          <a:ea typeface="Book Antiqua"/>
          <a:cs typeface="Book Antiqu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Book Antiqua"/>
          <a:ea typeface="Book Antiqua"/>
          <a:cs typeface="Book Antiqua"/>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Book Antiqua"/>
          <a:ea typeface="Book Antiqua"/>
          <a:cs typeface="Book Antiqu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Book Antiqua"/>
          <a:ea typeface="Book Antiqua"/>
          <a:cs typeface="Book Antiqua"/>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b="def" i="def"/>
      <a:tcStyle>
        <a:tcBdr/>
        <a:fill>
          <a:solidFill>
            <a:srgbClr val="EFF3E9"/>
          </a:solidFill>
        </a:fill>
      </a:tcStyle>
    </a:band2H>
    <a:firstCol>
      <a:tcTxStyle b="on" i="off">
        <a:font>
          <a:latin typeface="Book Antiqua"/>
          <a:ea typeface="Book Antiqua"/>
          <a:cs typeface="Book Antiqu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Book Antiqua"/>
          <a:ea typeface="Book Antiqua"/>
          <a:cs typeface="Book Antiqua"/>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Book Antiqua"/>
          <a:ea typeface="Book Antiqua"/>
          <a:cs typeface="Book Antiqu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Book Antiqua"/>
          <a:ea typeface="Book Antiqua"/>
          <a:cs typeface="Book Antiqua"/>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b="def" i="def"/>
      <a:tcStyle>
        <a:tcBdr/>
        <a:fill>
          <a:solidFill>
            <a:srgbClr val="FDEEE8"/>
          </a:solidFill>
        </a:fill>
      </a:tcStyle>
    </a:band2H>
    <a:firstCol>
      <a:tcTxStyle b="on" i="off">
        <a:font>
          <a:latin typeface="Book Antiqua"/>
          <a:ea typeface="Book Antiqua"/>
          <a:cs typeface="Book Antiqu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Book Antiqua"/>
          <a:ea typeface="Book Antiqua"/>
          <a:cs typeface="Book Antiqua"/>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Book Antiqua"/>
          <a:ea typeface="Book Antiqua"/>
          <a:cs typeface="Book Antiqu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Book Antiqua"/>
          <a:ea typeface="Book Antiqua"/>
          <a:cs typeface="Book Antiqua"/>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
          <a:latin typeface="Book Antiqua"/>
          <a:ea typeface="Book Antiqua"/>
          <a:cs typeface="Book Antiqu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Book Antiqua"/>
          <a:ea typeface="Book Antiqua"/>
          <a:cs typeface="Book Antiqua"/>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Book Antiqua"/>
          <a:ea typeface="Book Antiqua"/>
          <a:cs typeface="Book Antiqua"/>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Book Antiqua"/>
          <a:ea typeface="Book Antiqua"/>
          <a:cs typeface="Book Antiqua"/>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
          <a:latin typeface="Book Antiqua"/>
          <a:ea typeface="Book Antiqua"/>
          <a:cs typeface="Book Antiqu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Book Antiqua"/>
          <a:ea typeface="Book Antiqua"/>
          <a:cs typeface="Book Antiqua"/>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Book Antiqua"/>
          <a:ea typeface="Book Antiqua"/>
          <a:cs typeface="Book Antiqu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Book Antiqua"/>
          <a:ea typeface="Book Antiqua"/>
          <a:cs typeface="Book Antiqu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alpha val="20000"/>
            </a:srgbClr>
          </a:solidFill>
        </a:fill>
      </a:tcStyle>
    </a:wholeTbl>
    <a:band2H>
      <a:tcTxStyle b="def" i="def"/>
      <a:tcStyle>
        <a:tcBdr/>
        <a:fill>
          <a:solidFill>
            <a:srgbClr val="FFFFFF"/>
          </a:solidFill>
        </a:fill>
      </a:tcStyle>
    </a:band2H>
    <a:firstCol>
      <a:tcTxStyle b="on" i="off">
        <a:font>
          <a:latin typeface="Book Antiqua"/>
          <a:ea typeface="Book Antiqua"/>
          <a:cs typeface="Book Antiqu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alpha val="20000"/>
            </a:srgbClr>
          </a:solidFill>
        </a:fill>
      </a:tcStyle>
    </a:firstCol>
    <a:lastRow>
      <a:tcTxStyle b="on" i="off">
        <a:font>
          <a:latin typeface="Book Antiqua"/>
          <a:ea typeface="Book Antiqua"/>
          <a:cs typeface="Book Antiqua"/>
        </a:font>
        <a:srgbClr val="FFFFFF"/>
      </a:tcTxStyle>
      <a:tcStyle>
        <a:tcBdr>
          <a:left>
            <a:ln w="12700" cap="flat">
              <a:solidFill>
                <a:srgbClr val="FFFFFF"/>
              </a:solidFill>
              <a:prstDash val="solid"/>
              <a:round/>
            </a:ln>
          </a:left>
          <a:right>
            <a:ln w="12700" cap="flat">
              <a:solidFill>
                <a:srgbClr val="FFFFFF"/>
              </a:solidFill>
              <a:prstDash val="solid"/>
              <a:round/>
            </a:ln>
          </a:right>
          <a:top>
            <a:ln w="508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noFill/>
        </a:fill>
      </a:tcStyle>
    </a:lastRow>
    <a:firstRow>
      <a:tcTxStyle b="on" i="off">
        <a:font>
          <a:latin typeface="Book Antiqua"/>
          <a:ea typeface="Book Antiqua"/>
          <a:cs typeface="Book Antiqu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254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50" Type="http://schemas.openxmlformats.org/officeDocument/2006/relationships/slide" Target="slides/slide43.xml"/><Relationship Id="rId51" Type="http://schemas.openxmlformats.org/officeDocument/2006/relationships/slide" Target="slides/slide44.xml"/><Relationship Id="rId52" Type="http://schemas.openxmlformats.org/officeDocument/2006/relationships/slide" Target="slides/slide45.xml"/><Relationship Id="rId53" Type="http://schemas.openxmlformats.org/officeDocument/2006/relationships/slide" Target="slides/slide46.xml"/><Relationship Id="rId54" Type="http://schemas.openxmlformats.org/officeDocument/2006/relationships/slide" Target="slides/slide47.xml"/><Relationship Id="rId55" Type="http://schemas.openxmlformats.org/officeDocument/2006/relationships/slide" Target="slides/slide48.xml"/><Relationship Id="rId56" Type="http://schemas.openxmlformats.org/officeDocument/2006/relationships/slide" Target="slides/slide49.xml"/><Relationship Id="rId57" Type="http://schemas.openxmlformats.org/officeDocument/2006/relationships/slide" Target="slides/slide50.xml"/><Relationship Id="rId58" Type="http://schemas.openxmlformats.org/officeDocument/2006/relationships/slide" Target="slides/slide51.xml"/><Relationship Id="rId59" Type="http://schemas.openxmlformats.org/officeDocument/2006/relationships/slide" Target="slides/slide52.xml"/><Relationship Id="rId60" Type="http://schemas.openxmlformats.org/officeDocument/2006/relationships/slide" Target="slides/slide53.xml"/><Relationship Id="rId61" Type="http://schemas.openxmlformats.org/officeDocument/2006/relationships/slide" Target="slides/slide54.xml"/><Relationship Id="rId62" Type="http://schemas.openxmlformats.org/officeDocument/2006/relationships/slide" Target="slides/slide55.xml"/><Relationship Id="rId63" Type="http://schemas.openxmlformats.org/officeDocument/2006/relationships/slide" Target="slides/slide56.xml"/><Relationship Id="rId64" Type="http://schemas.openxmlformats.org/officeDocument/2006/relationships/slide" Target="slides/slide57.xml"/><Relationship Id="rId65" Type="http://schemas.openxmlformats.org/officeDocument/2006/relationships/slide" Target="slides/slide58.xml"/><Relationship Id="rId66" Type="http://schemas.openxmlformats.org/officeDocument/2006/relationships/slide" Target="slides/slide59.xml"/><Relationship Id="rId67" Type="http://schemas.openxmlformats.org/officeDocument/2006/relationships/slide" Target="slides/slide60.xml"/><Relationship Id="rId68" Type="http://schemas.openxmlformats.org/officeDocument/2006/relationships/slide" Target="slides/slide61.xml"/><Relationship Id="rId69" Type="http://schemas.openxmlformats.org/officeDocument/2006/relationships/slide" Target="slides/slide62.xml"/><Relationship Id="rId70" Type="http://schemas.openxmlformats.org/officeDocument/2006/relationships/slide" Target="slides/slide63.xml"/><Relationship Id="rId71" Type="http://schemas.openxmlformats.org/officeDocument/2006/relationships/slide" Target="slides/slide64.xml"/><Relationship Id="rId72" Type="http://schemas.openxmlformats.org/officeDocument/2006/relationships/slide" Target="slides/slide65.xml"/><Relationship Id="rId73" Type="http://schemas.openxmlformats.org/officeDocument/2006/relationships/slide" Target="slides/slide66.xml"/><Relationship Id="rId74" Type="http://schemas.openxmlformats.org/officeDocument/2006/relationships/slide" Target="slides/slide67.xml"/><Relationship Id="rId75" Type="http://schemas.openxmlformats.org/officeDocument/2006/relationships/slide" Target="slides/slide68.xml"/><Relationship Id="rId76" Type="http://schemas.openxmlformats.org/officeDocument/2006/relationships/slide" Target="slides/slide69.xml"/><Relationship Id="rId77" Type="http://schemas.openxmlformats.org/officeDocument/2006/relationships/slide" Target="slides/slide70.xml"/><Relationship Id="rId78" Type="http://schemas.openxmlformats.org/officeDocument/2006/relationships/slide" Target="slides/slide71.xml"/><Relationship Id="rId79" Type="http://schemas.openxmlformats.org/officeDocument/2006/relationships/slide" Target="slides/slide72.xml"/><Relationship Id="rId80" Type="http://schemas.openxmlformats.org/officeDocument/2006/relationships/slide" Target="slides/slide73.xml"/><Relationship Id="rId81" Type="http://schemas.openxmlformats.org/officeDocument/2006/relationships/slide" Target="slides/slide74.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750" name="Shape 750"/>
          <p:cNvSpPr/>
          <p:nvPr>
            <p:ph type="sldImg"/>
          </p:nvPr>
        </p:nvSpPr>
        <p:spPr>
          <a:xfrm>
            <a:off x="1143000" y="685800"/>
            <a:ext cx="4572000" cy="3429000"/>
          </a:xfrm>
          <a:prstGeom prst="rect">
            <a:avLst/>
          </a:prstGeom>
        </p:spPr>
        <p:txBody>
          <a:bodyPr/>
          <a:lstStyle/>
          <a:p>
            <a:pPr/>
          </a:p>
        </p:txBody>
      </p:sp>
      <p:sp>
        <p:nvSpPr>
          <p:cNvPr id="751" name="Shape 751"/>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spcBef>
        <a:spcPts val="400"/>
      </a:spcBef>
      <a:defRPr sz="1200">
        <a:latin typeface="+mj-lt"/>
        <a:ea typeface="+mj-ea"/>
        <a:cs typeface="+mj-cs"/>
        <a:sym typeface="Arial"/>
      </a:defRPr>
    </a:lvl1pPr>
    <a:lvl2pPr indent="228600" latinLnBrk="0">
      <a:spcBef>
        <a:spcPts val="400"/>
      </a:spcBef>
      <a:defRPr sz="1200">
        <a:latin typeface="+mj-lt"/>
        <a:ea typeface="+mj-ea"/>
        <a:cs typeface="+mj-cs"/>
        <a:sym typeface="Arial"/>
      </a:defRPr>
    </a:lvl2pPr>
    <a:lvl3pPr indent="457200" latinLnBrk="0">
      <a:spcBef>
        <a:spcPts val="400"/>
      </a:spcBef>
      <a:defRPr sz="1200">
        <a:latin typeface="+mj-lt"/>
        <a:ea typeface="+mj-ea"/>
        <a:cs typeface="+mj-cs"/>
        <a:sym typeface="Arial"/>
      </a:defRPr>
    </a:lvl3pPr>
    <a:lvl4pPr indent="685800" latinLnBrk="0">
      <a:spcBef>
        <a:spcPts val="400"/>
      </a:spcBef>
      <a:defRPr sz="1200">
        <a:latin typeface="+mj-lt"/>
        <a:ea typeface="+mj-ea"/>
        <a:cs typeface="+mj-cs"/>
        <a:sym typeface="Arial"/>
      </a:defRPr>
    </a:lvl4pPr>
    <a:lvl5pPr indent="914400" latinLnBrk="0">
      <a:spcBef>
        <a:spcPts val="400"/>
      </a:spcBef>
      <a:defRPr sz="1200">
        <a:latin typeface="+mj-lt"/>
        <a:ea typeface="+mj-ea"/>
        <a:cs typeface="+mj-cs"/>
        <a:sym typeface="Arial"/>
      </a:defRPr>
    </a:lvl5pPr>
    <a:lvl6pPr indent="1143000" latinLnBrk="0">
      <a:spcBef>
        <a:spcPts val="400"/>
      </a:spcBef>
      <a:defRPr sz="1200">
        <a:latin typeface="+mj-lt"/>
        <a:ea typeface="+mj-ea"/>
        <a:cs typeface="+mj-cs"/>
        <a:sym typeface="Arial"/>
      </a:defRPr>
    </a:lvl6pPr>
    <a:lvl7pPr indent="1371600" latinLnBrk="0">
      <a:spcBef>
        <a:spcPts val="400"/>
      </a:spcBef>
      <a:defRPr sz="1200">
        <a:latin typeface="+mj-lt"/>
        <a:ea typeface="+mj-ea"/>
        <a:cs typeface="+mj-cs"/>
        <a:sym typeface="Arial"/>
      </a:defRPr>
    </a:lvl7pPr>
    <a:lvl8pPr indent="1600200" latinLnBrk="0">
      <a:spcBef>
        <a:spcPts val="400"/>
      </a:spcBef>
      <a:defRPr sz="1200">
        <a:latin typeface="+mj-lt"/>
        <a:ea typeface="+mj-ea"/>
        <a:cs typeface="+mj-cs"/>
        <a:sym typeface="Arial"/>
      </a:defRPr>
    </a:lvl8pPr>
    <a:lvl9pPr indent="1828800" latinLnBrk="0">
      <a:spcBef>
        <a:spcPts val="400"/>
      </a:spcBef>
      <a:defRPr sz="1200">
        <a:latin typeface="+mj-lt"/>
        <a:ea typeface="+mj-ea"/>
        <a:cs typeface="+mj-cs"/>
        <a:sym typeface="Arial"/>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8.png"/><Relationship Id="rId4" Type="http://schemas.openxmlformats.org/officeDocument/2006/relationships/image" Target="../media/image7.png"/></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7.png"/><Relationship Id="rId4" Type="http://schemas.openxmlformats.org/officeDocument/2006/relationships/image" Target="../media/image9.png"/></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Slide">
    <p:spTree>
      <p:nvGrpSpPr>
        <p:cNvPr id="1" name=""/>
        <p:cNvGrpSpPr/>
        <p:nvPr/>
      </p:nvGrpSpPr>
      <p:grpSpPr>
        <a:xfrm>
          <a:off x="0" y="0"/>
          <a:ext cx="0" cy="0"/>
          <a:chOff x="0" y="0"/>
          <a:chExt cx="0" cy="0"/>
        </a:xfrm>
      </p:grpSpPr>
      <p:sp>
        <p:nvSpPr>
          <p:cNvPr id="34" name="Round Diagonal Corner Rectangle 4"/>
          <p:cNvSpPr/>
          <p:nvPr/>
        </p:nvSpPr>
        <p:spPr>
          <a:xfrm>
            <a:off x="164591" y="146304"/>
            <a:ext cx="4102610" cy="655929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550" y="0"/>
                </a:moveTo>
                <a:lnTo>
                  <a:pt x="21600" y="0"/>
                </a:lnTo>
                <a:lnTo>
                  <a:pt x="21600" y="20005"/>
                </a:lnTo>
                <a:cubicBezTo>
                  <a:pt x="21600" y="20886"/>
                  <a:pt x="20458" y="21600"/>
                  <a:pt x="19050" y="21600"/>
                </a:cubicBezTo>
                <a:lnTo>
                  <a:pt x="0" y="21600"/>
                </a:lnTo>
                <a:lnTo>
                  <a:pt x="0" y="1595"/>
                </a:lnTo>
                <a:cubicBezTo>
                  <a:pt x="0" y="714"/>
                  <a:pt x="1142" y="0"/>
                  <a:pt x="2550" y="0"/>
                </a:cubicBezTo>
                <a:close/>
              </a:path>
            </a:pathLst>
          </a:custGeom>
          <a:solidFill>
            <a:srgbClr val="5F729D">
              <a:alpha val="64999"/>
            </a:srgbClr>
          </a:solidFill>
          <a:ln w="11000" cap="rnd">
            <a:solidFill>
              <a:srgbClr val="7487B3">
                <a:alpha val="88000"/>
              </a:srgbClr>
            </a:solidFill>
          </a:ln>
        </p:spPr>
        <p:txBody>
          <a:bodyPr lIns="45719" rIns="45719" anchor="ctr"/>
          <a:lstStyle/>
          <a:p>
            <a:pPr>
              <a:defRPr sz="2400">
                <a:solidFill>
                  <a:srgbClr val="FFFFFF"/>
                </a:solidFill>
              </a:defRPr>
            </a:pPr>
          </a:p>
        </p:txBody>
      </p:sp>
      <p:pic>
        <p:nvPicPr>
          <p:cNvPr id="35" name="Picture 3" descr="Picture 3"/>
          <p:cNvPicPr>
            <a:picLocks noChangeAspect="1"/>
          </p:cNvPicPr>
          <p:nvPr/>
        </p:nvPicPr>
        <p:blipFill>
          <a:blip r:embed="rId2">
            <a:extLst/>
          </a:blip>
          <a:stretch>
            <a:fillRect/>
          </a:stretch>
        </p:blipFill>
        <p:spPr>
          <a:xfrm>
            <a:off x="366713" y="1524000"/>
            <a:ext cx="3733801" cy="4495800"/>
          </a:xfrm>
          <a:prstGeom prst="rect">
            <a:avLst/>
          </a:prstGeom>
          <a:ln w="12700">
            <a:miter lim="400000"/>
          </a:ln>
        </p:spPr>
      </p:pic>
      <p:grpSp>
        <p:nvGrpSpPr>
          <p:cNvPr id="38" name="Group 11"/>
          <p:cNvGrpSpPr/>
          <p:nvPr/>
        </p:nvGrpSpPr>
        <p:grpSpPr>
          <a:xfrm>
            <a:off x="228600" y="6096000"/>
            <a:ext cx="1122363" cy="534988"/>
            <a:chOff x="0" y="0"/>
            <a:chExt cx="1122362" cy="534987"/>
          </a:xfrm>
        </p:grpSpPr>
        <p:sp>
          <p:nvSpPr>
            <p:cNvPr id="36" name="Rounded Rectangle 8"/>
            <p:cNvSpPr/>
            <p:nvPr/>
          </p:nvSpPr>
          <p:spPr>
            <a:xfrm>
              <a:off x="0" y="0"/>
              <a:ext cx="1122363" cy="534988"/>
            </a:xfrm>
            <a:prstGeom prst="roundRect">
              <a:avLst>
                <a:gd name="adj" fmla="val 16667"/>
              </a:avLst>
            </a:prstGeom>
            <a:solidFill>
              <a:srgbClr val="FFFFFF"/>
            </a:solidFill>
            <a:ln w="9525" cap="flat">
              <a:solidFill>
                <a:srgbClr val="FFFFFF"/>
              </a:solidFill>
              <a:prstDash val="solid"/>
              <a:round/>
            </a:ln>
            <a:effectLst>
              <a:outerShdw sx="100000" sy="100000" kx="0" ky="0" algn="b" rotWithShape="0" blurRad="63500" dist="38100" dir="2700000">
                <a:srgbClr val="000000">
                  <a:alpha val="73000"/>
                </a:srgbClr>
              </a:outerShdw>
            </a:effectLst>
          </p:spPr>
          <p:txBody>
            <a:bodyPr wrap="square" lIns="45719" tIns="45719" rIns="45719" bIns="45719" numCol="1" anchor="t">
              <a:noAutofit/>
            </a:bodyPr>
            <a:lstStyle/>
            <a:p>
              <a:pPr algn="l">
                <a:defRPr sz="2400">
                  <a:solidFill>
                    <a:srgbClr val="FFFFFF"/>
                  </a:solidFill>
                  <a:latin typeface="+mj-lt"/>
                  <a:ea typeface="+mj-ea"/>
                  <a:cs typeface="+mj-cs"/>
                  <a:sym typeface="Arial"/>
                </a:defRPr>
              </a:pPr>
            </a:p>
          </p:txBody>
        </p:sp>
        <p:pic>
          <p:nvPicPr>
            <p:cNvPr id="37" name="Picture 2" descr="Picture 2"/>
            <p:cNvPicPr>
              <a:picLocks noChangeAspect="1"/>
            </p:cNvPicPr>
            <p:nvPr/>
          </p:nvPicPr>
          <p:blipFill>
            <a:blip r:embed="rId3">
              <a:extLst/>
            </a:blip>
            <a:stretch>
              <a:fillRect/>
            </a:stretch>
          </p:blipFill>
          <p:spPr>
            <a:xfrm>
              <a:off x="68720" y="36062"/>
              <a:ext cx="990601" cy="427417"/>
            </a:xfrm>
            <a:prstGeom prst="rect">
              <a:avLst/>
            </a:prstGeom>
            <a:ln w="12700" cap="flat">
              <a:noFill/>
              <a:miter lim="400000"/>
            </a:ln>
            <a:effectLst/>
          </p:spPr>
        </p:pic>
      </p:grpSp>
      <p:sp>
        <p:nvSpPr>
          <p:cNvPr id="39" name="TextBox 27"/>
          <p:cNvSpPr txBox="1"/>
          <p:nvPr/>
        </p:nvSpPr>
        <p:spPr>
          <a:xfrm>
            <a:off x="548640" y="1552575"/>
            <a:ext cx="3322321" cy="25698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1800">
                <a:solidFill>
                  <a:srgbClr val="FFFFFF"/>
                </a:solidFill>
                <a:latin typeface="Times New Roman"/>
                <a:ea typeface="Times New Roman"/>
                <a:cs typeface="Times New Roman"/>
                <a:sym typeface="Times New Roman"/>
              </a:defRPr>
            </a:lvl1pPr>
          </a:lstStyle>
          <a:p>
            <a:pPr/>
            <a:r>
              <a:t>Notes</a:t>
            </a:r>
          </a:p>
        </p:txBody>
      </p:sp>
      <p:grpSp>
        <p:nvGrpSpPr>
          <p:cNvPr id="42" name="TextBox 12"/>
          <p:cNvGrpSpPr/>
          <p:nvPr/>
        </p:nvGrpSpPr>
        <p:grpSpPr>
          <a:xfrm>
            <a:off x="1400627" y="6273801"/>
            <a:ext cx="366448" cy="215445"/>
            <a:chOff x="0" y="0"/>
            <a:chExt cx="366446" cy="215443"/>
          </a:xfrm>
        </p:grpSpPr>
        <p:sp>
          <p:nvSpPr>
            <p:cNvPr id="40" name="Rectangle"/>
            <p:cNvSpPr/>
            <p:nvPr/>
          </p:nvSpPr>
          <p:spPr>
            <a:xfrm>
              <a:off x="0" y="0"/>
              <a:ext cx="366447" cy="215444"/>
            </a:xfrm>
            <a:prstGeom prst="rect">
              <a:avLst/>
            </a:prstGeom>
            <a:solidFill>
              <a:srgbClr val="C4BD97"/>
            </a:solidFill>
            <a:ln w="12700" cap="flat">
              <a:noFill/>
              <a:miter lim="400000"/>
            </a:ln>
            <a:effectLst/>
          </p:spPr>
          <p:txBody>
            <a:bodyPr wrap="square" lIns="45719" tIns="45719" rIns="45719" bIns="45719" numCol="1" anchor="ctr">
              <a:noAutofit/>
            </a:bodyPr>
            <a:lstStyle/>
            <a:p>
              <a:pPr>
                <a:defRPr>
                  <a:latin typeface="Times New Roman"/>
                  <a:ea typeface="Times New Roman"/>
                  <a:cs typeface="Times New Roman"/>
                  <a:sym typeface="Times New Roman"/>
                </a:defRPr>
              </a:pPr>
            </a:p>
          </p:txBody>
        </p:sp>
        <p:sp>
          <p:nvSpPr>
            <p:cNvPr id="41" name="Face"/>
            <p:cNvSpPr txBox="1"/>
            <p:nvPr/>
          </p:nvSpPr>
          <p:spPr>
            <a:xfrm>
              <a:off x="18217" y="6513"/>
              <a:ext cx="330013" cy="20241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lvl1pPr>
                <a:defRPr sz="800">
                  <a:latin typeface="+mj-lt"/>
                  <a:ea typeface="+mj-ea"/>
                  <a:cs typeface="+mj-cs"/>
                  <a:sym typeface="Arial"/>
                </a:defRPr>
              </a:lvl1pPr>
            </a:lstStyle>
            <a:p>
              <a:pPr/>
              <a:r>
                <a:t>Face</a:t>
              </a:r>
            </a:p>
          </p:txBody>
        </p:sp>
      </p:grpSp>
      <p:grpSp>
        <p:nvGrpSpPr>
          <p:cNvPr id="45" name="TextBox 13"/>
          <p:cNvGrpSpPr/>
          <p:nvPr/>
        </p:nvGrpSpPr>
        <p:grpSpPr>
          <a:xfrm>
            <a:off x="1781628" y="6273801"/>
            <a:ext cx="366448" cy="215445"/>
            <a:chOff x="0" y="0"/>
            <a:chExt cx="366446" cy="215443"/>
          </a:xfrm>
        </p:grpSpPr>
        <p:sp>
          <p:nvSpPr>
            <p:cNvPr id="43" name="Rectangle"/>
            <p:cNvSpPr/>
            <p:nvPr/>
          </p:nvSpPr>
          <p:spPr>
            <a:xfrm>
              <a:off x="0" y="0"/>
              <a:ext cx="366447" cy="215444"/>
            </a:xfrm>
            <a:prstGeom prst="rect">
              <a:avLst/>
            </a:prstGeom>
            <a:solidFill>
              <a:srgbClr val="C4BD97"/>
            </a:solidFill>
            <a:ln w="12700" cap="flat">
              <a:noFill/>
              <a:miter lim="400000"/>
            </a:ln>
            <a:effectLst/>
          </p:spPr>
          <p:txBody>
            <a:bodyPr wrap="square" lIns="45719" tIns="45719" rIns="45719" bIns="45719" numCol="1" anchor="ctr">
              <a:noAutofit/>
            </a:bodyPr>
            <a:lstStyle/>
            <a:p>
              <a:pPr>
                <a:defRPr>
                  <a:latin typeface="Times New Roman"/>
                  <a:ea typeface="Times New Roman"/>
                  <a:cs typeface="Times New Roman"/>
                  <a:sym typeface="Times New Roman"/>
                </a:defRPr>
              </a:pPr>
            </a:p>
          </p:txBody>
        </p:sp>
        <p:sp>
          <p:nvSpPr>
            <p:cNvPr id="44" name="Smile"/>
            <p:cNvSpPr txBox="1"/>
            <p:nvPr/>
          </p:nvSpPr>
          <p:spPr>
            <a:xfrm>
              <a:off x="4128" y="6513"/>
              <a:ext cx="358191" cy="20241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lvl1pPr>
                <a:defRPr sz="800">
                  <a:latin typeface="+mj-lt"/>
                  <a:ea typeface="+mj-ea"/>
                  <a:cs typeface="+mj-cs"/>
                  <a:sym typeface="Arial"/>
                </a:defRPr>
              </a:lvl1pPr>
            </a:lstStyle>
            <a:p>
              <a:pPr/>
              <a:r>
                <a:t>Smile</a:t>
              </a:r>
            </a:p>
          </p:txBody>
        </p:sp>
      </p:grpSp>
      <p:grpSp>
        <p:nvGrpSpPr>
          <p:cNvPr id="48" name="TextBox 14"/>
          <p:cNvGrpSpPr/>
          <p:nvPr/>
        </p:nvGrpSpPr>
        <p:grpSpPr>
          <a:xfrm>
            <a:off x="2543628" y="6273801"/>
            <a:ext cx="366448" cy="215445"/>
            <a:chOff x="0" y="0"/>
            <a:chExt cx="366446" cy="215443"/>
          </a:xfrm>
        </p:grpSpPr>
        <p:sp>
          <p:nvSpPr>
            <p:cNvPr id="46" name="Rectangle"/>
            <p:cNvSpPr/>
            <p:nvPr/>
          </p:nvSpPr>
          <p:spPr>
            <a:xfrm>
              <a:off x="0" y="0"/>
              <a:ext cx="366447" cy="215444"/>
            </a:xfrm>
            <a:prstGeom prst="rect">
              <a:avLst/>
            </a:prstGeom>
            <a:solidFill>
              <a:srgbClr val="C4BD97"/>
            </a:solidFill>
            <a:ln w="12700" cap="flat">
              <a:noFill/>
              <a:miter lim="400000"/>
            </a:ln>
            <a:effectLst/>
          </p:spPr>
          <p:txBody>
            <a:bodyPr wrap="square" lIns="45719" tIns="45719" rIns="45719" bIns="45719" numCol="1" anchor="ctr">
              <a:noAutofit/>
            </a:bodyPr>
            <a:lstStyle/>
            <a:p>
              <a:pPr>
                <a:defRPr>
                  <a:latin typeface="Times New Roman"/>
                  <a:ea typeface="Times New Roman"/>
                  <a:cs typeface="Times New Roman"/>
                  <a:sym typeface="Times New Roman"/>
                </a:defRPr>
              </a:pPr>
            </a:p>
          </p:txBody>
        </p:sp>
        <p:sp>
          <p:nvSpPr>
            <p:cNvPr id="47" name="?’s"/>
            <p:cNvSpPr txBox="1"/>
            <p:nvPr/>
          </p:nvSpPr>
          <p:spPr>
            <a:xfrm>
              <a:off x="67132" y="6513"/>
              <a:ext cx="232183" cy="20241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lvl1pPr>
                <a:defRPr sz="800">
                  <a:latin typeface="+mj-lt"/>
                  <a:ea typeface="+mj-ea"/>
                  <a:cs typeface="+mj-cs"/>
                  <a:sym typeface="Arial"/>
                </a:defRPr>
              </a:lvl1pPr>
            </a:lstStyle>
            <a:p>
              <a:pPr/>
              <a:r>
                <a:t>?’s</a:t>
              </a:r>
            </a:p>
          </p:txBody>
        </p:sp>
      </p:grpSp>
      <p:grpSp>
        <p:nvGrpSpPr>
          <p:cNvPr id="51" name="TextBox 15"/>
          <p:cNvGrpSpPr/>
          <p:nvPr/>
        </p:nvGrpSpPr>
        <p:grpSpPr>
          <a:xfrm>
            <a:off x="2924628" y="6273801"/>
            <a:ext cx="366448" cy="215445"/>
            <a:chOff x="0" y="0"/>
            <a:chExt cx="366446" cy="215443"/>
          </a:xfrm>
        </p:grpSpPr>
        <p:sp>
          <p:nvSpPr>
            <p:cNvPr id="49" name="Rectangle"/>
            <p:cNvSpPr/>
            <p:nvPr/>
          </p:nvSpPr>
          <p:spPr>
            <a:xfrm>
              <a:off x="0" y="0"/>
              <a:ext cx="366447" cy="215444"/>
            </a:xfrm>
            <a:prstGeom prst="rect">
              <a:avLst/>
            </a:prstGeom>
            <a:solidFill>
              <a:srgbClr val="C4BD97"/>
            </a:solidFill>
            <a:ln w="12700" cap="flat">
              <a:noFill/>
              <a:miter lim="400000"/>
            </a:ln>
            <a:effectLst/>
          </p:spPr>
          <p:txBody>
            <a:bodyPr wrap="square" lIns="45719" tIns="45719" rIns="45719" bIns="45719" numCol="1" anchor="ctr">
              <a:noAutofit/>
            </a:bodyPr>
            <a:lstStyle/>
            <a:p>
              <a:pPr>
                <a:defRPr>
                  <a:latin typeface="Times New Roman"/>
                  <a:ea typeface="Times New Roman"/>
                  <a:cs typeface="Times New Roman"/>
                  <a:sym typeface="Times New Roman"/>
                </a:defRPr>
              </a:pPr>
            </a:p>
          </p:txBody>
        </p:sp>
        <p:sp>
          <p:nvSpPr>
            <p:cNvPr id="50" name="DX"/>
            <p:cNvSpPr txBox="1"/>
            <p:nvPr/>
          </p:nvSpPr>
          <p:spPr>
            <a:xfrm>
              <a:off x="60584" y="6513"/>
              <a:ext cx="245279" cy="20241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lvl1pPr>
                <a:defRPr sz="800">
                  <a:latin typeface="+mj-lt"/>
                  <a:ea typeface="+mj-ea"/>
                  <a:cs typeface="+mj-cs"/>
                  <a:sym typeface="Arial"/>
                </a:defRPr>
              </a:lvl1pPr>
            </a:lstStyle>
            <a:p>
              <a:pPr/>
              <a:r>
                <a:t>DX</a:t>
              </a:r>
            </a:p>
          </p:txBody>
        </p:sp>
      </p:grpSp>
      <p:grpSp>
        <p:nvGrpSpPr>
          <p:cNvPr id="54" name="TextBox 16"/>
          <p:cNvGrpSpPr/>
          <p:nvPr/>
        </p:nvGrpSpPr>
        <p:grpSpPr>
          <a:xfrm>
            <a:off x="3305628" y="6277428"/>
            <a:ext cx="366448" cy="215445"/>
            <a:chOff x="0" y="0"/>
            <a:chExt cx="366446" cy="215443"/>
          </a:xfrm>
        </p:grpSpPr>
        <p:sp>
          <p:nvSpPr>
            <p:cNvPr id="52" name="Rectangle"/>
            <p:cNvSpPr/>
            <p:nvPr/>
          </p:nvSpPr>
          <p:spPr>
            <a:xfrm>
              <a:off x="0" y="0"/>
              <a:ext cx="366447" cy="215444"/>
            </a:xfrm>
            <a:prstGeom prst="rect">
              <a:avLst/>
            </a:prstGeom>
            <a:solidFill>
              <a:srgbClr val="C4BD97"/>
            </a:solidFill>
            <a:ln w="12700" cap="flat">
              <a:noFill/>
              <a:miter lim="400000"/>
            </a:ln>
            <a:effectLst/>
          </p:spPr>
          <p:txBody>
            <a:bodyPr wrap="square" lIns="45719" tIns="45719" rIns="45719" bIns="45719" numCol="1" anchor="ctr">
              <a:noAutofit/>
            </a:bodyPr>
            <a:lstStyle/>
            <a:p>
              <a:pPr>
                <a:defRPr>
                  <a:latin typeface="Times New Roman"/>
                  <a:ea typeface="Times New Roman"/>
                  <a:cs typeface="Times New Roman"/>
                  <a:sym typeface="Times New Roman"/>
                </a:defRPr>
              </a:pPr>
            </a:p>
          </p:txBody>
        </p:sp>
        <p:sp>
          <p:nvSpPr>
            <p:cNvPr id="53" name="TP"/>
            <p:cNvSpPr txBox="1"/>
            <p:nvPr/>
          </p:nvSpPr>
          <p:spPr>
            <a:xfrm>
              <a:off x="66239" y="6513"/>
              <a:ext cx="233969" cy="20241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lvl1pPr>
                <a:defRPr sz="800">
                  <a:latin typeface="+mj-lt"/>
                  <a:ea typeface="+mj-ea"/>
                  <a:cs typeface="+mj-cs"/>
                  <a:sym typeface="Arial"/>
                </a:defRPr>
              </a:lvl1pPr>
            </a:lstStyle>
            <a:p>
              <a:pPr/>
              <a:r>
                <a:t>TP</a:t>
              </a:r>
            </a:p>
          </p:txBody>
        </p:sp>
      </p:grpSp>
      <p:grpSp>
        <p:nvGrpSpPr>
          <p:cNvPr id="57" name="TextBox 17"/>
          <p:cNvGrpSpPr/>
          <p:nvPr/>
        </p:nvGrpSpPr>
        <p:grpSpPr>
          <a:xfrm>
            <a:off x="2162628" y="6273801"/>
            <a:ext cx="366448" cy="215445"/>
            <a:chOff x="0" y="0"/>
            <a:chExt cx="366446" cy="215443"/>
          </a:xfrm>
        </p:grpSpPr>
        <p:sp>
          <p:nvSpPr>
            <p:cNvPr id="55" name="Rectangle"/>
            <p:cNvSpPr/>
            <p:nvPr/>
          </p:nvSpPr>
          <p:spPr>
            <a:xfrm>
              <a:off x="0" y="0"/>
              <a:ext cx="366447" cy="215444"/>
            </a:xfrm>
            <a:prstGeom prst="rect">
              <a:avLst/>
            </a:prstGeom>
            <a:solidFill>
              <a:srgbClr val="C4BD97"/>
            </a:solidFill>
            <a:ln w="12700" cap="flat">
              <a:noFill/>
              <a:miter lim="400000"/>
            </a:ln>
            <a:effectLst/>
          </p:spPr>
          <p:txBody>
            <a:bodyPr wrap="square" lIns="45719" tIns="45719" rIns="45719" bIns="45719" numCol="1" anchor="ctr">
              <a:noAutofit/>
            </a:bodyPr>
            <a:lstStyle/>
            <a:p>
              <a:pPr>
                <a:defRPr>
                  <a:latin typeface="Times New Roman"/>
                  <a:ea typeface="Times New Roman"/>
                  <a:cs typeface="Times New Roman"/>
                  <a:sym typeface="Times New Roman"/>
                </a:defRPr>
              </a:pPr>
            </a:p>
          </p:txBody>
        </p:sp>
        <p:sp>
          <p:nvSpPr>
            <p:cNvPr id="56" name="Teeth"/>
            <p:cNvSpPr txBox="1"/>
            <p:nvPr/>
          </p:nvSpPr>
          <p:spPr>
            <a:xfrm>
              <a:off x="6882" y="6513"/>
              <a:ext cx="352683" cy="20241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lvl1pPr>
                <a:defRPr sz="800">
                  <a:latin typeface="+mj-lt"/>
                  <a:ea typeface="+mj-ea"/>
                  <a:cs typeface="+mj-cs"/>
                  <a:sym typeface="Arial"/>
                </a:defRPr>
              </a:lvl1pPr>
            </a:lstStyle>
            <a:p>
              <a:pPr/>
              <a:r>
                <a:t>Teeth</a:t>
              </a:r>
            </a:p>
          </p:txBody>
        </p:sp>
      </p:grpSp>
      <p:sp>
        <p:nvSpPr>
          <p:cNvPr id="58" name="Title Text"/>
          <p:cNvSpPr txBox="1"/>
          <p:nvPr>
            <p:ph type="title"/>
          </p:nvPr>
        </p:nvSpPr>
        <p:spPr>
          <a:xfrm>
            <a:off x="464234" y="381000"/>
            <a:ext cx="3498166" cy="990601"/>
          </a:xfrm>
          <a:prstGeom prst="rect">
            <a:avLst/>
          </a:prstGeom>
        </p:spPr>
        <p:txBody>
          <a:bodyPr lIns="0" tIns="0" rIns="0" bIns="0" anchor="t"/>
          <a:lstStyle>
            <a:lvl1pPr indent="-107950">
              <a:defRPr sz="3600"/>
            </a:lvl1pPr>
          </a:lstStyle>
          <a:p>
            <a:pPr/>
            <a:r>
              <a:t>Title Text</a:t>
            </a:r>
          </a:p>
        </p:txBody>
      </p:sp>
      <p:sp>
        <p:nvSpPr>
          <p:cNvPr id="59" name="Picture Placeholder 10"/>
          <p:cNvSpPr/>
          <p:nvPr>
            <p:ph type="pic" idx="21"/>
          </p:nvPr>
        </p:nvSpPr>
        <p:spPr>
          <a:xfrm>
            <a:off x="4495800" y="152400"/>
            <a:ext cx="4495800" cy="6553200"/>
          </a:xfrm>
          <a:prstGeom prst="rect">
            <a:avLst/>
          </a:prstGeom>
          <a:effectLst>
            <a:outerShdw sx="100000" sy="100000" kx="0" ky="0" algn="b" rotWithShape="0" blurRad="50800" dist="38100" dir="2700000">
              <a:srgbClr val="000000">
                <a:alpha val="55000"/>
              </a:srgbClr>
            </a:outerShdw>
          </a:effectLst>
        </p:spPr>
        <p:txBody>
          <a:bodyPr lIns="91439" rIns="91439"/>
          <a:lstStyle/>
          <a:p>
            <a:pPr/>
          </a:p>
        </p:txBody>
      </p:sp>
      <p:sp>
        <p:nvSpPr>
          <p:cNvPr id="60" name="Body Level One…"/>
          <p:cNvSpPr txBox="1"/>
          <p:nvPr>
            <p:ph type="body" sz="half" idx="1"/>
          </p:nvPr>
        </p:nvSpPr>
        <p:spPr>
          <a:xfrm>
            <a:off x="457201" y="2024743"/>
            <a:ext cx="3526971" cy="3911601"/>
          </a:xfrm>
          <a:prstGeom prst="rect">
            <a:avLst/>
          </a:prstGeom>
        </p:spPr>
        <p:txBody>
          <a:bodyPr>
            <a:normAutofit fontScale="100000" lnSpcReduction="0"/>
          </a:bodyPr>
          <a:lstStyle>
            <a:lvl1pPr marL="0" indent="0">
              <a:defRPr sz="2000">
                <a:solidFill>
                  <a:srgbClr val="000000"/>
                </a:solidFill>
              </a:defRPr>
            </a:lvl1pPr>
            <a:lvl2pPr marL="0" indent="411162">
              <a:buSzTx/>
              <a:buNone/>
              <a:defRPr sz="2000">
                <a:solidFill>
                  <a:srgbClr val="000000"/>
                </a:solidFill>
              </a:defRPr>
            </a:lvl2pPr>
            <a:lvl3pPr marL="797477" indent="-165652">
              <a:defRPr sz="2000">
                <a:solidFill>
                  <a:srgbClr val="000000"/>
                </a:solidFill>
              </a:defRPr>
            </a:lvl3pPr>
            <a:lvl4pPr marL="1004887" indent="-182562">
              <a:defRPr sz="2000">
                <a:solidFill>
                  <a:srgbClr val="000000"/>
                </a:solidFill>
              </a:defRPr>
            </a:lvl4pPr>
            <a:lvl5pPr marL="1197058" indent="-192171">
              <a:defRPr sz="2000">
                <a:solidFill>
                  <a:srgbClr val="000000"/>
                </a:solidFill>
              </a:defRPr>
            </a:lvl5pPr>
          </a:lstStyle>
          <a:p>
            <a:pPr/>
            <a:r>
              <a:t>Body Level One</a:t>
            </a:r>
          </a:p>
          <a:p>
            <a:pPr lvl="1"/>
            <a:r>
              <a:t>Body Level Two</a:t>
            </a:r>
          </a:p>
          <a:p>
            <a:pPr lvl="2"/>
            <a:r>
              <a:t>Body Level Three</a:t>
            </a:r>
          </a:p>
          <a:p>
            <a:pPr lvl="3"/>
            <a:r>
              <a:t>Body Level Four</a:t>
            </a:r>
          </a:p>
          <a:p>
            <a:pPr lvl="4"/>
            <a:r>
              <a:t>Body Level Five</a:t>
            </a:r>
          </a:p>
        </p:txBody>
      </p:sp>
      <p:sp>
        <p:nvSpPr>
          <p:cNvPr id="6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6_Title Only">
    <p:spTree>
      <p:nvGrpSpPr>
        <p:cNvPr id="1" name=""/>
        <p:cNvGrpSpPr/>
        <p:nvPr/>
      </p:nvGrpSpPr>
      <p:grpSpPr>
        <a:xfrm>
          <a:off x="0" y="0"/>
          <a:ext cx="0" cy="0"/>
          <a:chOff x="0" y="0"/>
          <a:chExt cx="0" cy="0"/>
        </a:xfrm>
      </p:grpSpPr>
      <p:pic>
        <p:nvPicPr>
          <p:cNvPr id="421" name="Picture 3" descr="Picture 3"/>
          <p:cNvPicPr>
            <a:picLocks noChangeAspect="1"/>
          </p:cNvPicPr>
          <p:nvPr/>
        </p:nvPicPr>
        <p:blipFill>
          <a:blip r:embed="rId2">
            <a:extLst/>
          </a:blip>
          <a:stretch>
            <a:fillRect/>
          </a:stretch>
        </p:blipFill>
        <p:spPr>
          <a:xfrm>
            <a:off x="366713" y="1524000"/>
            <a:ext cx="3733801" cy="4495800"/>
          </a:xfrm>
          <a:prstGeom prst="rect">
            <a:avLst/>
          </a:prstGeom>
          <a:ln w="12700">
            <a:miter lim="400000"/>
          </a:ln>
        </p:spPr>
      </p:pic>
      <p:sp>
        <p:nvSpPr>
          <p:cNvPr id="422" name="TextBox 34"/>
          <p:cNvSpPr txBox="1"/>
          <p:nvPr/>
        </p:nvSpPr>
        <p:spPr>
          <a:xfrm>
            <a:off x="548640" y="1552575"/>
            <a:ext cx="3322321" cy="25698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1800">
                <a:solidFill>
                  <a:srgbClr val="FFFFFF"/>
                </a:solidFill>
                <a:latin typeface="Times New Roman"/>
                <a:ea typeface="Times New Roman"/>
                <a:cs typeface="Times New Roman"/>
                <a:sym typeface="Times New Roman"/>
              </a:defRPr>
            </a:lvl1pPr>
          </a:lstStyle>
          <a:p>
            <a:pPr/>
            <a:r>
              <a:t>Notes</a:t>
            </a:r>
          </a:p>
        </p:txBody>
      </p:sp>
      <p:grpSp>
        <p:nvGrpSpPr>
          <p:cNvPr id="497" name="Group 160"/>
          <p:cNvGrpSpPr/>
          <p:nvPr/>
        </p:nvGrpSpPr>
        <p:grpSpPr>
          <a:xfrm>
            <a:off x="543270" y="4476143"/>
            <a:ext cx="1885209" cy="1321408"/>
            <a:chOff x="0" y="0"/>
            <a:chExt cx="1885208" cy="1321406"/>
          </a:xfrm>
        </p:grpSpPr>
        <p:sp>
          <p:nvSpPr>
            <p:cNvPr id="423" name="Freeform 42"/>
            <p:cNvSpPr/>
            <p:nvPr/>
          </p:nvSpPr>
          <p:spPr>
            <a:xfrm>
              <a:off x="644179" y="-1"/>
              <a:ext cx="290234" cy="226566"/>
            </a:xfrm>
            <a:custGeom>
              <a:avLst/>
              <a:gdLst/>
              <a:ahLst/>
              <a:cxnLst>
                <a:cxn ang="0">
                  <a:pos x="wd2" y="hd2"/>
                </a:cxn>
                <a:cxn ang="5400000">
                  <a:pos x="wd2" y="hd2"/>
                </a:cxn>
                <a:cxn ang="10800000">
                  <a:pos x="wd2" y="hd2"/>
                </a:cxn>
                <a:cxn ang="16200000">
                  <a:pos x="wd2" y="hd2"/>
                </a:cxn>
              </a:cxnLst>
              <a:rect l="0" t="0" r="r" b="b"/>
              <a:pathLst>
                <a:path w="20894" h="20551" fill="norm" stroke="1" extrusionOk="0">
                  <a:moveTo>
                    <a:pt x="0" y="8691"/>
                  </a:moveTo>
                  <a:cubicBezTo>
                    <a:pt x="0" y="5197"/>
                    <a:pt x="3304" y="1067"/>
                    <a:pt x="8894" y="432"/>
                  </a:cubicBezTo>
                  <a:cubicBezTo>
                    <a:pt x="14485" y="-521"/>
                    <a:pt x="21600" y="-203"/>
                    <a:pt x="20838" y="4561"/>
                  </a:cubicBezTo>
                  <a:cubicBezTo>
                    <a:pt x="20075" y="9326"/>
                    <a:pt x="17534" y="12503"/>
                    <a:pt x="16009" y="14726"/>
                  </a:cubicBezTo>
                  <a:cubicBezTo>
                    <a:pt x="14993" y="16314"/>
                    <a:pt x="13214" y="20126"/>
                    <a:pt x="10927" y="20444"/>
                  </a:cubicBezTo>
                  <a:cubicBezTo>
                    <a:pt x="8132" y="21079"/>
                    <a:pt x="6861" y="18855"/>
                    <a:pt x="3304" y="15044"/>
                  </a:cubicBezTo>
                  <a:cubicBezTo>
                    <a:pt x="1779" y="13455"/>
                    <a:pt x="254" y="9961"/>
                    <a:pt x="0" y="8691"/>
                  </a:cubicBezTo>
                  <a:close/>
                </a:path>
              </a:pathLst>
            </a:custGeom>
            <a:noFill/>
            <a:ln w="3175" cap="flat">
              <a:solidFill>
                <a:srgbClr val="000000"/>
              </a:solidFill>
              <a:prstDash val="solid"/>
              <a:miter lim="800000"/>
            </a:ln>
            <a:effectLst/>
          </p:spPr>
          <p:txBody>
            <a:bodyPr wrap="square" lIns="45719" tIns="45719" rIns="45719" bIns="45719" numCol="1" anchor="t">
              <a:noAutofit/>
            </a:bodyPr>
            <a:lstStyle/>
            <a:p>
              <a:pPr>
                <a:defRPr>
                  <a:latin typeface="Times New Roman"/>
                  <a:ea typeface="Times New Roman"/>
                  <a:cs typeface="Times New Roman"/>
                  <a:sym typeface="Times New Roman"/>
                </a:defRPr>
              </a:pPr>
            </a:p>
          </p:txBody>
        </p:sp>
        <p:sp>
          <p:nvSpPr>
            <p:cNvPr id="424" name="Freeform 43"/>
            <p:cNvSpPr/>
            <p:nvPr/>
          </p:nvSpPr>
          <p:spPr>
            <a:xfrm>
              <a:off x="647354" y="34086"/>
              <a:ext cx="282576" cy="47484"/>
            </a:xfrm>
            <a:custGeom>
              <a:avLst/>
              <a:gdLst/>
              <a:ahLst/>
              <a:cxnLst>
                <a:cxn ang="0">
                  <a:pos x="wd2" y="hd2"/>
                </a:cxn>
                <a:cxn ang="5400000">
                  <a:pos x="wd2" y="hd2"/>
                </a:cxn>
                <a:cxn ang="10800000">
                  <a:pos x="wd2" y="hd2"/>
                </a:cxn>
                <a:cxn ang="16200000">
                  <a:pos x="wd2" y="hd2"/>
                </a:cxn>
              </a:cxnLst>
              <a:rect l="0" t="0" r="r" b="b"/>
              <a:pathLst>
                <a:path w="21600" h="18459" fill="norm" stroke="1" extrusionOk="0">
                  <a:moveTo>
                    <a:pt x="0" y="18459"/>
                  </a:moveTo>
                  <a:cubicBezTo>
                    <a:pt x="0" y="18459"/>
                    <a:pt x="7020" y="3609"/>
                    <a:pt x="10260" y="909"/>
                  </a:cubicBezTo>
                  <a:cubicBezTo>
                    <a:pt x="16740" y="-3141"/>
                    <a:pt x="21600" y="7659"/>
                    <a:pt x="21600" y="7659"/>
                  </a:cubicBezTo>
                </a:path>
              </a:pathLst>
            </a:custGeom>
            <a:noFill/>
            <a:ln w="3175" cap="flat">
              <a:solidFill>
                <a:srgbClr val="000000"/>
              </a:solidFill>
              <a:prstDash val="solid"/>
              <a:miter lim="800000"/>
            </a:ln>
            <a:effectLst/>
          </p:spPr>
          <p:txBody>
            <a:bodyPr wrap="square" lIns="45719" tIns="45719" rIns="45719" bIns="45719" numCol="1" anchor="t">
              <a:noAutofit/>
            </a:bodyPr>
            <a:lstStyle/>
            <a:p>
              <a:pPr>
                <a:defRPr>
                  <a:latin typeface="Times New Roman"/>
                  <a:ea typeface="Times New Roman"/>
                  <a:cs typeface="Times New Roman"/>
                  <a:sym typeface="Times New Roman"/>
                </a:defRPr>
              </a:pPr>
            </a:p>
          </p:txBody>
        </p:sp>
        <p:sp>
          <p:nvSpPr>
            <p:cNvPr id="425" name="Freeform 44"/>
            <p:cNvSpPr/>
            <p:nvPr/>
          </p:nvSpPr>
          <p:spPr>
            <a:xfrm>
              <a:off x="707679" y="95855"/>
              <a:ext cx="153989" cy="8731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5184"/>
                  </a:moveTo>
                  <a:cubicBezTo>
                    <a:pt x="0" y="5184"/>
                    <a:pt x="8345" y="20736"/>
                    <a:pt x="11291" y="21600"/>
                  </a:cubicBezTo>
                  <a:cubicBezTo>
                    <a:pt x="14236" y="21600"/>
                    <a:pt x="16200" y="6912"/>
                    <a:pt x="21600" y="0"/>
                  </a:cubicBezTo>
                  <a:cubicBezTo>
                    <a:pt x="16691" y="6912"/>
                    <a:pt x="14727" y="20736"/>
                    <a:pt x="10309" y="20736"/>
                  </a:cubicBezTo>
                  <a:cubicBezTo>
                    <a:pt x="8836" y="12960"/>
                    <a:pt x="7364" y="6912"/>
                    <a:pt x="7364" y="6912"/>
                  </a:cubicBezTo>
                  <a:cubicBezTo>
                    <a:pt x="10800" y="19008"/>
                    <a:pt x="10800" y="19008"/>
                    <a:pt x="10800" y="19008"/>
                  </a:cubicBezTo>
                  <a:cubicBezTo>
                    <a:pt x="12273" y="6912"/>
                    <a:pt x="12273" y="6912"/>
                    <a:pt x="12273" y="6912"/>
                  </a:cubicBezTo>
                </a:path>
              </a:pathLst>
            </a:custGeom>
            <a:noFill/>
            <a:ln w="3175" cap="rnd">
              <a:solidFill>
                <a:srgbClr val="000000"/>
              </a:solidFill>
              <a:prstDash val="solid"/>
              <a:bevel/>
            </a:ln>
            <a:effectLst/>
          </p:spPr>
          <p:txBody>
            <a:bodyPr wrap="square" lIns="45719" tIns="45719" rIns="45719" bIns="45719" numCol="1" anchor="t">
              <a:noAutofit/>
            </a:bodyPr>
            <a:lstStyle/>
            <a:p>
              <a:pPr>
                <a:defRPr>
                  <a:latin typeface="Times New Roman"/>
                  <a:ea typeface="Times New Roman"/>
                  <a:cs typeface="Times New Roman"/>
                  <a:sym typeface="Times New Roman"/>
                </a:defRPr>
              </a:pPr>
            </a:p>
          </p:txBody>
        </p:sp>
        <p:sp>
          <p:nvSpPr>
            <p:cNvPr id="426" name="Freeform 45"/>
            <p:cNvSpPr/>
            <p:nvPr/>
          </p:nvSpPr>
          <p:spPr>
            <a:xfrm>
              <a:off x="456106" y="61696"/>
              <a:ext cx="194492" cy="199470"/>
            </a:xfrm>
            <a:custGeom>
              <a:avLst/>
              <a:gdLst/>
              <a:ahLst/>
              <a:cxnLst>
                <a:cxn ang="0">
                  <a:pos x="wd2" y="hd2"/>
                </a:cxn>
                <a:cxn ang="5400000">
                  <a:pos x="wd2" y="hd2"/>
                </a:cxn>
                <a:cxn ang="10800000">
                  <a:pos x="wd2" y="hd2"/>
                </a:cxn>
                <a:cxn ang="16200000">
                  <a:pos x="wd2" y="hd2"/>
                </a:cxn>
              </a:cxnLst>
              <a:rect l="0" t="0" r="r" b="b"/>
              <a:pathLst>
                <a:path w="20837" h="17974" fill="norm" stroke="1" extrusionOk="0">
                  <a:moveTo>
                    <a:pt x="1256" y="12889"/>
                  </a:moveTo>
                  <a:cubicBezTo>
                    <a:pt x="3529" y="14477"/>
                    <a:pt x="14519" y="19242"/>
                    <a:pt x="17551" y="17654"/>
                  </a:cubicBezTo>
                  <a:cubicBezTo>
                    <a:pt x="20203" y="16066"/>
                    <a:pt x="19445" y="14160"/>
                    <a:pt x="19824" y="12571"/>
                  </a:cubicBezTo>
                  <a:cubicBezTo>
                    <a:pt x="20203" y="10983"/>
                    <a:pt x="21340" y="5266"/>
                    <a:pt x="20582" y="3677"/>
                  </a:cubicBezTo>
                  <a:cubicBezTo>
                    <a:pt x="19445" y="1771"/>
                    <a:pt x="15277" y="-2358"/>
                    <a:pt x="7698" y="1771"/>
                  </a:cubicBezTo>
                  <a:cubicBezTo>
                    <a:pt x="119" y="6218"/>
                    <a:pt x="1635" y="7171"/>
                    <a:pt x="498" y="8760"/>
                  </a:cubicBezTo>
                  <a:cubicBezTo>
                    <a:pt x="-260" y="10030"/>
                    <a:pt x="-260" y="12254"/>
                    <a:pt x="1256" y="12889"/>
                  </a:cubicBezTo>
                  <a:close/>
                </a:path>
              </a:pathLst>
            </a:custGeom>
            <a:noFill/>
            <a:ln w="3175" cap="flat">
              <a:solidFill>
                <a:srgbClr val="000000"/>
              </a:solidFill>
              <a:prstDash val="solid"/>
              <a:miter lim="800000"/>
            </a:ln>
            <a:effectLst/>
          </p:spPr>
          <p:txBody>
            <a:bodyPr wrap="square" lIns="45719" tIns="45719" rIns="45719" bIns="45719" numCol="1" anchor="t">
              <a:noAutofit/>
            </a:bodyPr>
            <a:lstStyle/>
            <a:p>
              <a:pPr>
                <a:defRPr>
                  <a:latin typeface="Times New Roman"/>
                  <a:ea typeface="Times New Roman"/>
                  <a:cs typeface="Times New Roman"/>
                  <a:sym typeface="Times New Roman"/>
                </a:defRPr>
              </a:pPr>
            </a:p>
          </p:txBody>
        </p:sp>
        <p:sp>
          <p:nvSpPr>
            <p:cNvPr id="427" name="Freeform 46"/>
            <p:cNvSpPr/>
            <p:nvPr/>
          </p:nvSpPr>
          <p:spPr>
            <a:xfrm>
              <a:off x="458442" y="103794"/>
              <a:ext cx="182563" cy="7937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cubicBezTo>
                    <a:pt x="0" y="21600"/>
                    <a:pt x="5400" y="9391"/>
                    <a:pt x="9138" y="5635"/>
                  </a:cubicBezTo>
                  <a:cubicBezTo>
                    <a:pt x="13292" y="1878"/>
                    <a:pt x="21600" y="0"/>
                    <a:pt x="21600" y="0"/>
                  </a:cubicBezTo>
                </a:path>
              </a:pathLst>
            </a:custGeom>
            <a:noFill/>
            <a:ln w="3175" cap="rnd">
              <a:solidFill>
                <a:srgbClr val="000000"/>
              </a:solidFill>
              <a:prstDash val="solid"/>
              <a:miter lim="800000"/>
            </a:ln>
            <a:effectLst/>
          </p:spPr>
          <p:txBody>
            <a:bodyPr wrap="square" lIns="45719" tIns="45719" rIns="45719" bIns="45719" numCol="1" anchor="t">
              <a:noAutofit/>
            </a:bodyPr>
            <a:lstStyle/>
            <a:p>
              <a:pPr>
                <a:defRPr>
                  <a:latin typeface="Times New Roman"/>
                  <a:ea typeface="Times New Roman"/>
                  <a:cs typeface="Times New Roman"/>
                  <a:sym typeface="Times New Roman"/>
                </a:defRPr>
              </a:pPr>
            </a:p>
          </p:txBody>
        </p:sp>
        <p:sp>
          <p:nvSpPr>
            <p:cNvPr id="428" name="Freeform 47"/>
            <p:cNvSpPr/>
            <p:nvPr/>
          </p:nvSpPr>
          <p:spPr>
            <a:xfrm>
              <a:off x="520355" y="149831"/>
              <a:ext cx="92075" cy="78406"/>
            </a:xfrm>
            <a:custGeom>
              <a:avLst/>
              <a:gdLst/>
              <a:ahLst/>
              <a:cxnLst>
                <a:cxn ang="0">
                  <a:pos x="wd2" y="hd2"/>
                </a:cxn>
                <a:cxn ang="5400000">
                  <a:pos x="wd2" y="hd2"/>
                </a:cxn>
                <a:cxn ang="10800000">
                  <a:pos x="wd2" y="hd2"/>
                </a:cxn>
                <a:cxn ang="16200000">
                  <a:pos x="wd2" y="hd2"/>
                </a:cxn>
              </a:cxnLst>
              <a:rect l="0" t="0" r="r" b="b"/>
              <a:pathLst>
                <a:path w="21600" h="19396" fill="norm" stroke="1" extrusionOk="0">
                  <a:moveTo>
                    <a:pt x="0" y="10368"/>
                  </a:moveTo>
                  <a:cubicBezTo>
                    <a:pt x="0" y="10368"/>
                    <a:pt x="12462" y="21600"/>
                    <a:pt x="15785" y="19008"/>
                  </a:cubicBezTo>
                  <a:cubicBezTo>
                    <a:pt x="19938" y="17280"/>
                    <a:pt x="21600" y="0"/>
                    <a:pt x="21600" y="0"/>
                  </a:cubicBezTo>
                </a:path>
              </a:pathLst>
            </a:custGeom>
            <a:noFill/>
            <a:ln w="3175" cap="rnd">
              <a:solidFill>
                <a:srgbClr val="000000"/>
              </a:solidFill>
              <a:prstDash val="solid"/>
              <a:miter lim="800000"/>
            </a:ln>
            <a:effectLst/>
          </p:spPr>
          <p:txBody>
            <a:bodyPr wrap="square" lIns="45719" tIns="45719" rIns="45719" bIns="45719" numCol="1" anchor="t">
              <a:noAutofit/>
            </a:bodyPr>
            <a:lstStyle/>
            <a:p>
              <a:pPr>
                <a:defRPr>
                  <a:latin typeface="Times New Roman"/>
                  <a:ea typeface="Times New Roman"/>
                  <a:cs typeface="Times New Roman"/>
                  <a:sym typeface="Times New Roman"/>
                </a:defRPr>
              </a:pPr>
            </a:p>
          </p:txBody>
        </p:sp>
        <p:sp>
          <p:nvSpPr>
            <p:cNvPr id="429" name="Freeform 48"/>
            <p:cNvSpPr/>
            <p:nvPr/>
          </p:nvSpPr>
          <p:spPr>
            <a:xfrm>
              <a:off x="264033" y="185384"/>
              <a:ext cx="236448" cy="227917"/>
            </a:xfrm>
            <a:custGeom>
              <a:avLst/>
              <a:gdLst/>
              <a:ahLst/>
              <a:cxnLst>
                <a:cxn ang="0">
                  <a:pos x="wd2" y="hd2"/>
                </a:cxn>
                <a:cxn ang="5400000">
                  <a:pos x="wd2" y="hd2"/>
                </a:cxn>
                <a:cxn ang="10800000">
                  <a:pos x="wd2" y="hd2"/>
                </a:cxn>
                <a:cxn ang="16200000">
                  <a:pos x="wd2" y="hd2"/>
                </a:cxn>
              </a:cxnLst>
              <a:rect l="0" t="0" r="r" b="b"/>
              <a:pathLst>
                <a:path w="18279" h="17620" fill="norm" stroke="1" extrusionOk="0">
                  <a:moveTo>
                    <a:pt x="16100" y="1721"/>
                  </a:moveTo>
                  <a:cubicBezTo>
                    <a:pt x="17467" y="3088"/>
                    <a:pt x="17740" y="5823"/>
                    <a:pt x="17740" y="8557"/>
                  </a:cubicBezTo>
                  <a:cubicBezTo>
                    <a:pt x="17467" y="11291"/>
                    <a:pt x="18834" y="12931"/>
                    <a:pt x="18014" y="14845"/>
                  </a:cubicBezTo>
                  <a:cubicBezTo>
                    <a:pt x="17193" y="16759"/>
                    <a:pt x="9811" y="19220"/>
                    <a:pt x="3523" y="16212"/>
                  </a:cubicBezTo>
                  <a:cubicBezTo>
                    <a:pt x="-2766" y="12931"/>
                    <a:pt x="1062" y="4182"/>
                    <a:pt x="2156" y="3088"/>
                  </a:cubicBezTo>
                  <a:cubicBezTo>
                    <a:pt x="3249" y="1995"/>
                    <a:pt x="10905" y="-2380"/>
                    <a:pt x="16100" y="1721"/>
                  </a:cubicBezTo>
                  <a:close/>
                </a:path>
              </a:pathLst>
            </a:custGeom>
            <a:noFill/>
            <a:ln w="3175" cap="flat">
              <a:solidFill>
                <a:srgbClr val="000000"/>
              </a:solidFill>
              <a:prstDash val="solid"/>
              <a:miter lim="800000"/>
            </a:ln>
            <a:effectLst/>
          </p:spPr>
          <p:txBody>
            <a:bodyPr wrap="square" lIns="45719" tIns="45719" rIns="45719" bIns="45719" numCol="1" anchor="t">
              <a:noAutofit/>
            </a:bodyPr>
            <a:lstStyle/>
            <a:p>
              <a:pPr>
                <a:defRPr>
                  <a:latin typeface="Times New Roman"/>
                  <a:ea typeface="Times New Roman"/>
                  <a:cs typeface="Times New Roman"/>
                  <a:sym typeface="Times New Roman"/>
                </a:defRPr>
              </a:pPr>
            </a:p>
          </p:txBody>
        </p:sp>
        <p:sp>
          <p:nvSpPr>
            <p:cNvPr id="430" name="Freeform 49"/>
            <p:cNvSpPr/>
            <p:nvPr/>
          </p:nvSpPr>
          <p:spPr>
            <a:xfrm>
              <a:off x="352079" y="243494"/>
              <a:ext cx="109539" cy="13811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cubicBezTo>
                    <a:pt x="21600" y="0"/>
                    <a:pt x="13935" y="11077"/>
                    <a:pt x="11148" y="13292"/>
                  </a:cubicBezTo>
                  <a:cubicBezTo>
                    <a:pt x="8361" y="15508"/>
                    <a:pt x="697" y="21600"/>
                    <a:pt x="0" y="21600"/>
                  </a:cubicBezTo>
                </a:path>
              </a:pathLst>
            </a:custGeom>
            <a:noFill/>
            <a:ln w="3175" cap="rnd">
              <a:solidFill>
                <a:srgbClr val="000000"/>
              </a:solidFill>
              <a:prstDash val="solid"/>
              <a:round/>
            </a:ln>
            <a:effectLst/>
          </p:spPr>
          <p:txBody>
            <a:bodyPr wrap="square" lIns="45719" tIns="45719" rIns="45719" bIns="45719" numCol="1" anchor="t">
              <a:noAutofit/>
            </a:bodyPr>
            <a:lstStyle/>
            <a:p>
              <a:pPr>
                <a:defRPr>
                  <a:latin typeface="Times New Roman"/>
                  <a:ea typeface="Times New Roman"/>
                  <a:cs typeface="Times New Roman"/>
                  <a:sym typeface="Times New Roman"/>
                </a:defRPr>
              </a:pPr>
            </a:p>
          </p:txBody>
        </p:sp>
        <p:sp>
          <p:nvSpPr>
            <p:cNvPr id="431" name="Freeform 50"/>
            <p:cNvSpPr/>
            <p:nvPr/>
          </p:nvSpPr>
          <p:spPr>
            <a:xfrm>
              <a:off x="383829" y="265719"/>
              <a:ext cx="77717" cy="111158"/>
            </a:xfrm>
            <a:custGeom>
              <a:avLst/>
              <a:gdLst/>
              <a:ahLst/>
              <a:cxnLst>
                <a:cxn ang="0">
                  <a:pos x="wd2" y="hd2"/>
                </a:cxn>
                <a:cxn ang="5400000">
                  <a:pos x="wd2" y="hd2"/>
                </a:cxn>
                <a:cxn ang="10800000">
                  <a:pos x="wd2" y="hd2"/>
                </a:cxn>
                <a:cxn ang="16200000">
                  <a:pos x="wd2" y="hd2"/>
                </a:cxn>
              </a:cxnLst>
              <a:rect l="0" t="0" r="r" b="b"/>
              <a:pathLst>
                <a:path w="20335" h="20718" fill="norm" stroke="1" extrusionOk="0">
                  <a:moveTo>
                    <a:pt x="0" y="20291"/>
                  </a:moveTo>
                  <a:cubicBezTo>
                    <a:pt x="1878" y="20291"/>
                    <a:pt x="16904" y="21600"/>
                    <a:pt x="18783" y="19636"/>
                  </a:cubicBezTo>
                  <a:cubicBezTo>
                    <a:pt x="21600" y="17673"/>
                    <a:pt x="19722" y="0"/>
                    <a:pt x="19722" y="0"/>
                  </a:cubicBezTo>
                </a:path>
              </a:pathLst>
            </a:custGeom>
            <a:noFill/>
            <a:ln w="3175" cap="rnd">
              <a:solidFill>
                <a:srgbClr val="000000"/>
              </a:solidFill>
              <a:prstDash val="solid"/>
              <a:round/>
            </a:ln>
            <a:effectLst/>
          </p:spPr>
          <p:txBody>
            <a:bodyPr wrap="square" lIns="45719" tIns="45719" rIns="45719" bIns="45719" numCol="1" anchor="t">
              <a:noAutofit/>
            </a:bodyPr>
            <a:lstStyle/>
            <a:p>
              <a:pPr>
                <a:defRPr>
                  <a:latin typeface="Times New Roman"/>
                  <a:ea typeface="Times New Roman"/>
                  <a:cs typeface="Times New Roman"/>
                  <a:sym typeface="Times New Roman"/>
                </a:defRPr>
              </a:pPr>
            </a:p>
          </p:txBody>
        </p:sp>
        <p:sp>
          <p:nvSpPr>
            <p:cNvPr id="432" name="Freeform 51"/>
            <p:cNvSpPr/>
            <p:nvPr/>
          </p:nvSpPr>
          <p:spPr>
            <a:xfrm>
              <a:off x="153357" y="376982"/>
              <a:ext cx="257865" cy="216641"/>
            </a:xfrm>
            <a:custGeom>
              <a:avLst/>
              <a:gdLst/>
              <a:ahLst/>
              <a:cxnLst>
                <a:cxn ang="0">
                  <a:pos x="wd2" y="hd2"/>
                </a:cxn>
                <a:cxn ang="5400000">
                  <a:pos x="wd2" y="hd2"/>
                </a:cxn>
                <a:cxn ang="10800000">
                  <a:pos x="wd2" y="hd2"/>
                </a:cxn>
                <a:cxn ang="16200000">
                  <a:pos x="wd2" y="hd2"/>
                </a:cxn>
              </a:cxnLst>
              <a:rect l="0" t="0" r="r" b="b"/>
              <a:pathLst>
                <a:path w="19822" h="17651" fill="norm" stroke="1" extrusionOk="0">
                  <a:moveTo>
                    <a:pt x="12102" y="1405"/>
                  </a:moveTo>
                  <a:cubicBezTo>
                    <a:pt x="13452" y="1981"/>
                    <a:pt x="21012" y="9181"/>
                    <a:pt x="19662" y="13213"/>
                  </a:cubicBezTo>
                  <a:cubicBezTo>
                    <a:pt x="18312" y="17245"/>
                    <a:pt x="12372" y="19261"/>
                    <a:pt x="6702" y="16093"/>
                  </a:cubicBezTo>
                  <a:cubicBezTo>
                    <a:pt x="5082" y="15229"/>
                    <a:pt x="3192" y="15229"/>
                    <a:pt x="1842" y="14365"/>
                  </a:cubicBezTo>
                  <a:cubicBezTo>
                    <a:pt x="222" y="13213"/>
                    <a:pt x="-588" y="8317"/>
                    <a:pt x="492" y="5149"/>
                  </a:cubicBezTo>
                  <a:cubicBezTo>
                    <a:pt x="1302" y="2269"/>
                    <a:pt x="7512" y="-2339"/>
                    <a:pt x="12102" y="1405"/>
                  </a:cubicBezTo>
                  <a:close/>
                </a:path>
              </a:pathLst>
            </a:custGeom>
            <a:noFill/>
            <a:ln w="3175" cap="flat">
              <a:solidFill>
                <a:srgbClr val="000000"/>
              </a:solidFill>
              <a:prstDash val="solid"/>
              <a:miter lim="800000"/>
            </a:ln>
            <a:effectLst/>
          </p:spPr>
          <p:txBody>
            <a:bodyPr wrap="square" lIns="45719" tIns="45719" rIns="45719" bIns="45719" numCol="1" anchor="t">
              <a:noAutofit/>
            </a:bodyPr>
            <a:lstStyle/>
            <a:p>
              <a:pPr>
                <a:defRPr>
                  <a:latin typeface="Times New Roman"/>
                  <a:ea typeface="Times New Roman"/>
                  <a:cs typeface="Times New Roman"/>
                  <a:sym typeface="Times New Roman"/>
                </a:defRPr>
              </a:pPr>
            </a:p>
          </p:txBody>
        </p:sp>
        <p:sp>
          <p:nvSpPr>
            <p:cNvPr id="433" name="Freeform 52"/>
            <p:cNvSpPr/>
            <p:nvPr/>
          </p:nvSpPr>
          <p:spPr>
            <a:xfrm>
              <a:off x="247304" y="426056"/>
              <a:ext cx="96839" cy="13493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145" y="0"/>
                  </a:moveTo>
                  <a:lnTo>
                    <a:pt x="13091" y="5280"/>
                  </a:lnTo>
                  <a:lnTo>
                    <a:pt x="21600" y="3360"/>
                  </a:lnTo>
                  <a:lnTo>
                    <a:pt x="13091" y="5760"/>
                  </a:lnTo>
                  <a:lnTo>
                    <a:pt x="9164" y="10800"/>
                  </a:lnTo>
                  <a:lnTo>
                    <a:pt x="8509" y="17040"/>
                  </a:lnTo>
                  <a:lnTo>
                    <a:pt x="0" y="17760"/>
                  </a:lnTo>
                  <a:lnTo>
                    <a:pt x="8509" y="17040"/>
                  </a:lnTo>
                  <a:lnTo>
                    <a:pt x="10800" y="21600"/>
                  </a:lnTo>
                </a:path>
              </a:pathLst>
            </a:custGeom>
            <a:noFill/>
            <a:ln w="3175" cap="rnd">
              <a:solidFill>
                <a:srgbClr val="000000"/>
              </a:solidFill>
              <a:prstDash val="solid"/>
              <a:round/>
            </a:ln>
            <a:effectLst/>
          </p:spPr>
          <p:txBody>
            <a:bodyPr wrap="square" lIns="45719" tIns="45719" rIns="45719" bIns="45719" numCol="1" anchor="t">
              <a:noAutofit/>
            </a:bodyPr>
            <a:lstStyle/>
            <a:p>
              <a:pPr>
                <a:defRPr>
                  <a:latin typeface="Times New Roman"/>
                  <a:ea typeface="Times New Roman"/>
                  <a:cs typeface="Times New Roman"/>
                  <a:sym typeface="Times New Roman"/>
                </a:defRPr>
              </a:pPr>
            </a:p>
          </p:txBody>
        </p:sp>
        <p:sp>
          <p:nvSpPr>
            <p:cNvPr id="434" name="Freeform 53"/>
            <p:cNvSpPr/>
            <p:nvPr/>
          </p:nvSpPr>
          <p:spPr>
            <a:xfrm>
              <a:off x="213424" y="419706"/>
              <a:ext cx="64044" cy="104776"/>
            </a:xfrm>
            <a:custGeom>
              <a:avLst/>
              <a:gdLst/>
              <a:ahLst/>
              <a:cxnLst>
                <a:cxn ang="0">
                  <a:pos x="wd2" y="hd2"/>
                </a:cxn>
                <a:cxn ang="5400000">
                  <a:pos x="wd2" y="hd2"/>
                </a:cxn>
                <a:cxn ang="10800000">
                  <a:pos x="wd2" y="hd2"/>
                </a:cxn>
                <a:cxn ang="16200000">
                  <a:pos x="wd2" y="hd2"/>
                </a:cxn>
              </a:cxnLst>
              <a:rect l="0" t="0" r="r" b="b"/>
              <a:pathLst>
                <a:path w="20747" h="21600" fill="norm" stroke="1" extrusionOk="0">
                  <a:moveTo>
                    <a:pt x="20747" y="0"/>
                  </a:moveTo>
                  <a:cubicBezTo>
                    <a:pt x="20747" y="0"/>
                    <a:pt x="3694" y="5040"/>
                    <a:pt x="1421" y="8640"/>
                  </a:cubicBezTo>
                  <a:cubicBezTo>
                    <a:pt x="-853" y="11520"/>
                    <a:pt x="284" y="21600"/>
                    <a:pt x="284" y="21600"/>
                  </a:cubicBezTo>
                </a:path>
              </a:pathLst>
            </a:custGeom>
            <a:noFill/>
            <a:ln w="3175" cap="rnd">
              <a:solidFill>
                <a:srgbClr val="000000"/>
              </a:solidFill>
              <a:prstDash val="solid"/>
              <a:round/>
            </a:ln>
            <a:effectLst/>
          </p:spPr>
          <p:txBody>
            <a:bodyPr wrap="square" lIns="45719" tIns="45719" rIns="45719" bIns="45719" numCol="1" anchor="t">
              <a:noAutofit/>
            </a:bodyPr>
            <a:lstStyle/>
            <a:p>
              <a:pPr>
                <a:defRPr>
                  <a:latin typeface="Times New Roman"/>
                  <a:ea typeface="Times New Roman"/>
                  <a:cs typeface="Times New Roman"/>
                  <a:sym typeface="Times New Roman"/>
                </a:defRPr>
              </a:pPr>
            </a:p>
          </p:txBody>
        </p:sp>
        <p:sp>
          <p:nvSpPr>
            <p:cNvPr id="435" name="Line 54"/>
            <p:cNvSpPr/>
            <p:nvPr/>
          </p:nvSpPr>
          <p:spPr>
            <a:xfrm flipH="1">
              <a:off x="137767" y="930880"/>
              <a:ext cx="38101" cy="9526"/>
            </a:xfrm>
            <a:prstGeom prst="line">
              <a:avLst/>
            </a:prstGeom>
            <a:noFill/>
            <a:ln w="3175" cap="rnd">
              <a:solidFill>
                <a:srgbClr val="000000"/>
              </a:solidFill>
              <a:prstDash val="solid"/>
              <a:round/>
            </a:ln>
            <a:effectLst/>
          </p:spPr>
          <p:txBody>
            <a:bodyPr wrap="square" lIns="45719" tIns="45719" rIns="45719" bIns="45719" numCol="1" anchor="t">
              <a:noAutofit/>
            </a:bodyPr>
            <a:lstStyle/>
            <a:p>
              <a:pPr>
                <a:defRPr>
                  <a:solidFill>
                    <a:srgbClr val="FFFFFF"/>
                  </a:solidFill>
                </a:defRPr>
              </a:pPr>
            </a:p>
          </p:txBody>
        </p:sp>
        <p:sp>
          <p:nvSpPr>
            <p:cNvPr id="436" name="Line 55"/>
            <p:cNvSpPr/>
            <p:nvPr/>
          </p:nvSpPr>
          <p:spPr>
            <a:xfrm flipH="1">
              <a:off x="158405" y="878494"/>
              <a:ext cx="31750" cy="3176"/>
            </a:xfrm>
            <a:prstGeom prst="line">
              <a:avLst/>
            </a:prstGeom>
            <a:noFill/>
            <a:ln w="3175" cap="rnd">
              <a:solidFill>
                <a:srgbClr val="000000"/>
              </a:solidFill>
              <a:prstDash val="solid"/>
              <a:miter lim="800000"/>
            </a:ln>
            <a:effectLst/>
          </p:spPr>
          <p:txBody>
            <a:bodyPr wrap="square" lIns="45719" tIns="45719" rIns="45719" bIns="45719" numCol="1" anchor="t">
              <a:noAutofit/>
            </a:bodyPr>
            <a:lstStyle/>
            <a:p>
              <a:pPr>
                <a:defRPr>
                  <a:solidFill>
                    <a:srgbClr val="FFFFFF"/>
                  </a:solidFill>
                </a:defRPr>
              </a:pPr>
            </a:p>
          </p:txBody>
        </p:sp>
        <p:sp>
          <p:nvSpPr>
            <p:cNvPr id="437" name="Freeform 56"/>
            <p:cNvSpPr/>
            <p:nvPr/>
          </p:nvSpPr>
          <p:spPr>
            <a:xfrm>
              <a:off x="80811" y="803422"/>
              <a:ext cx="183762" cy="210872"/>
            </a:xfrm>
            <a:custGeom>
              <a:avLst/>
              <a:gdLst/>
              <a:ahLst/>
              <a:cxnLst>
                <a:cxn ang="0">
                  <a:pos x="wd2" y="hd2"/>
                </a:cxn>
                <a:cxn ang="5400000">
                  <a:pos x="wd2" y="hd2"/>
                </a:cxn>
                <a:cxn ang="10800000">
                  <a:pos x="wd2" y="hd2"/>
                </a:cxn>
                <a:cxn ang="16200000">
                  <a:pos x="wd2" y="hd2"/>
                </a:cxn>
              </a:cxnLst>
              <a:rect l="0" t="0" r="r" b="b"/>
              <a:pathLst>
                <a:path w="20836" h="20494" fill="norm" stroke="1" extrusionOk="0">
                  <a:moveTo>
                    <a:pt x="1218" y="3730"/>
                  </a:moveTo>
                  <a:cubicBezTo>
                    <a:pt x="2018" y="987"/>
                    <a:pt x="8018" y="-727"/>
                    <a:pt x="11218" y="302"/>
                  </a:cubicBezTo>
                  <a:cubicBezTo>
                    <a:pt x="14818" y="1673"/>
                    <a:pt x="21218" y="4759"/>
                    <a:pt x="20818" y="8187"/>
                  </a:cubicBezTo>
                  <a:cubicBezTo>
                    <a:pt x="20418" y="11616"/>
                    <a:pt x="16418" y="13673"/>
                    <a:pt x="17218" y="14359"/>
                  </a:cubicBezTo>
                  <a:cubicBezTo>
                    <a:pt x="19618" y="16416"/>
                    <a:pt x="20018" y="18130"/>
                    <a:pt x="18818" y="19502"/>
                  </a:cubicBezTo>
                  <a:cubicBezTo>
                    <a:pt x="18018" y="20873"/>
                    <a:pt x="10818" y="20530"/>
                    <a:pt x="8418" y="20187"/>
                  </a:cubicBezTo>
                  <a:cubicBezTo>
                    <a:pt x="6018" y="19502"/>
                    <a:pt x="-382" y="16416"/>
                    <a:pt x="18" y="14016"/>
                  </a:cubicBezTo>
                  <a:cubicBezTo>
                    <a:pt x="418" y="11273"/>
                    <a:pt x="4418" y="10244"/>
                    <a:pt x="4418" y="8873"/>
                  </a:cubicBezTo>
                  <a:cubicBezTo>
                    <a:pt x="4418" y="7502"/>
                    <a:pt x="1218" y="6816"/>
                    <a:pt x="1218" y="3730"/>
                  </a:cubicBezTo>
                  <a:close/>
                </a:path>
              </a:pathLst>
            </a:custGeom>
            <a:noFill/>
            <a:ln w="3175" cap="rnd">
              <a:solidFill>
                <a:srgbClr val="000000"/>
              </a:solidFill>
              <a:prstDash val="solid"/>
              <a:round/>
            </a:ln>
            <a:effectLst/>
          </p:spPr>
          <p:txBody>
            <a:bodyPr wrap="square" lIns="45719" tIns="45719" rIns="45719" bIns="45719" numCol="1" anchor="t">
              <a:noAutofit/>
            </a:bodyPr>
            <a:lstStyle/>
            <a:p>
              <a:pPr>
                <a:defRPr>
                  <a:latin typeface="Times New Roman"/>
                  <a:ea typeface="Times New Roman"/>
                  <a:cs typeface="Times New Roman"/>
                  <a:sym typeface="Times New Roman"/>
                </a:defRPr>
              </a:pPr>
            </a:p>
          </p:txBody>
        </p:sp>
        <p:sp>
          <p:nvSpPr>
            <p:cNvPr id="438" name="Freeform 57"/>
            <p:cNvSpPr/>
            <p:nvPr/>
          </p:nvSpPr>
          <p:spPr>
            <a:xfrm>
              <a:off x="148880" y="834044"/>
              <a:ext cx="66675" cy="15557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0146"/>
                  </a:moveTo>
                  <a:lnTo>
                    <a:pt x="9120" y="18277"/>
                  </a:lnTo>
                  <a:lnTo>
                    <a:pt x="15840" y="21600"/>
                  </a:lnTo>
                  <a:lnTo>
                    <a:pt x="7680" y="18277"/>
                  </a:lnTo>
                  <a:lnTo>
                    <a:pt x="10080" y="13292"/>
                  </a:lnTo>
                  <a:lnTo>
                    <a:pt x="10080" y="9762"/>
                  </a:lnTo>
                  <a:lnTo>
                    <a:pt x="14880" y="5400"/>
                  </a:lnTo>
                  <a:lnTo>
                    <a:pt x="21600" y="8308"/>
                  </a:lnTo>
                  <a:lnTo>
                    <a:pt x="15840" y="6023"/>
                  </a:lnTo>
                  <a:lnTo>
                    <a:pt x="3360" y="2908"/>
                  </a:lnTo>
                  <a:lnTo>
                    <a:pt x="15840" y="6023"/>
                  </a:lnTo>
                  <a:lnTo>
                    <a:pt x="15840" y="1454"/>
                  </a:lnTo>
                  <a:lnTo>
                    <a:pt x="9120" y="0"/>
                  </a:lnTo>
                  <a:lnTo>
                    <a:pt x="16800" y="1454"/>
                  </a:lnTo>
                  <a:lnTo>
                    <a:pt x="21600" y="2077"/>
                  </a:lnTo>
                </a:path>
              </a:pathLst>
            </a:custGeom>
            <a:noFill/>
            <a:ln w="3175" cap="rnd">
              <a:solidFill>
                <a:srgbClr val="000000"/>
              </a:solidFill>
              <a:prstDash val="solid"/>
              <a:round/>
            </a:ln>
            <a:effectLst/>
          </p:spPr>
          <p:txBody>
            <a:bodyPr wrap="square" lIns="45719" tIns="45719" rIns="45719" bIns="45719" numCol="1" anchor="t">
              <a:noAutofit/>
            </a:bodyPr>
            <a:lstStyle/>
            <a:p>
              <a:pPr>
                <a:defRPr>
                  <a:latin typeface="Times New Roman"/>
                  <a:ea typeface="Times New Roman"/>
                  <a:cs typeface="Times New Roman"/>
                  <a:sym typeface="Times New Roman"/>
                </a:defRPr>
              </a:pPr>
            </a:p>
          </p:txBody>
        </p:sp>
        <p:sp>
          <p:nvSpPr>
            <p:cNvPr id="439" name="Freeform 58"/>
            <p:cNvSpPr/>
            <p:nvPr/>
          </p:nvSpPr>
          <p:spPr>
            <a:xfrm>
              <a:off x="21922" y="766008"/>
              <a:ext cx="292162" cy="287898"/>
            </a:xfrm>
            <a:custGeom>
              <a:avLst/>
              <a:gdLst/>
              <a:ahLst/>
              <a:cxnLst>
                <a:cxn ang="0">
                  <a:pos x="wd2" y="hd2"/>
                </a:cxn>
                <a:cxn ang="5400000">
                  <a:pos x="wd2" y="hd2"/>
                </a:cxn>
                <a:cxn ang="10800000">
                  <a:pos x="wd2" y="hd2"/>
                </a:cxn>
                <a:cxn ang="16200000">
                  <a:pos x="wd2" y="hd2"/>
                </a:cxn>
              </a:cxnLst>
              <a:rect l="0" t="0" r="r" b="b"/>
              <a:pathLst>
                <a:path w="21033" h="20509" fill="norm" stroke="1" extrusionOk="0">
                  <a:moveTo>
                    <a:pt x="9310" y="147"/>
                  </a:moveTo>
                  <a:cubicBezTo>
                    <a:pt x="11852" y="650"/>
                    <a:pt x="20746" y="3915"/>
                    <a:pt x="21000" y="8938"/>
                  </a:cubicBezTo>
                  <a:cubicBezTo>
                    <a:pt x="21254" y="13961"/>
                    <a:pt x="19983" y="14966"/>
                    <a:pt x="19221" y="15719"/>
                  </a:cubicBezTo>
                  <a:cubicBezTo>
                    <a:pt x="19729" y="17478"/>
                    <a:pt x="19475" y="17729"/>
                    <a:pt x="18713" y="18733"/>
                  </a:cubicBezTo>
                  <a:cubicBezTo>
                    <a:pt x="18205" y="19989"/>
                    <a:pt x="13630" y="21245"/>
                    <a:pt x="8802" y="19989"/>
                  </a:cubicBezTo>
                  <a:cubicBezTo>
                    <a:pt x="3720" y="18733"/>
                    <a:pt x="1179" y="15468"/>
                    <a:pt x="416" y="14464"/>
                  </a:cubicBezTo>
                  <a:cubicBezTo>
                    <a:pt x="-92" y="13208"/>
                    <a:pt x="-346" y="11952"/>
                    <a:pt x="925" y="8185"/>
                  </a:cubicBezTo>
                  <a:cubicBezTo>
                    <a:pt x="-346" y="5924"/>
                    <a:pt x="162" y="4668"/>
                    <a:pt x="1179" y="2910"/>
                  </a:cubicBezTo>
                  <a:cubicBezTo>
                    <a:pt x="2449" y="398"/>
                    <a:pt x="6769" y="-355"/>
                    <a:pt x="9310" y="147"/>
                  </a:cubicBezTo>
                  <a:close/>
                </a:path>
              </a:pathLst>
            </a:custGeom>
            <a:noFill/>
            <a:ln w="3175" cap="flat">
              <a:solidFill>
                <a:srgbClr val="000000"/>
              </a:solidFill>
              <a:prstDash val="solid"/>
              <a:miter lim="800000"/>
            </a:ln>
            <a:effectLst/>
          </p:spPr>
          <p:txBody>
            <a:bodyPr wrap="square" lIns="45719" tIns="45719" rIns="45719" bIns="45719" numCol="1" anchor="t">
              <a:noAutofit/>
            </a:bodyPr>
            <a:lstStyle/>
            <a:p>
              <a:pPr>
                <a:defRPr>
                  <a:latin typeface="Times New Roman"/>
                  <a:ea typeface="Times New Roman"/>
                  <a:cs typeface="Times New Roman"/>
                  <a:sym typeface="Times New Roman"/>
                </a:defRPr>
              </a:pPr>
            </a:p>
          </p:txBody>
        </p:sp>
        <p:sp>
          <p:nvSpPr>
            <p:cNvPr id="440" name="Freeform 59"/>
            <p:cNvSpPr/>
            <p:nvPr/>
          </p:nvSpPr>
          <p:spPr>
            <a:xfrm>
              <a:off x="34580" y="883256"/>
              <a:ext cx="49214" cy="1587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0" y="0"/>
                    <a:pt x="15429" y="21600"/>
                    <a:pt x="21600" y="21600"/>
                  </a:cubicBezTo>
                </a:path>
              </a:pathLst>
            </a:custGeom>
            <a:noFill/>
            <a:ln w="3175" cap="rnd">
              <a:solidFill>
                <a:srgbClr val="000000"/>
              </a:solidFill>
              <a:prstDash val="solid"/>
              <a:miter lim="800000"/>
            </a:ln>
            <a:effectLst/>
          </p:spPr>
          <p:txBody>
            <a:bodyPr wrap="square" lIns="45719" tIns="45719" rIns="45719" bIns="45719" numCol="1" anchor="t">
              <a:noAutofit/>
            </a:bodyPr>
            <a:lstStyle/>
            <a:p>
              <a:pPr>
                <a:defRPr>
                  <a:latin typeface="Times New Roman"/>
                  <a:ea typeface="Times New Roman"/>
                  <a:cs typeface="Times New Roman"/>
                  <a:sym typeface="Times New Roman"/>
                </a:defRPr>
              </a:pPr>
            </a:p>
          </p:txBody>
        </p:sp>
        <p:sp>
          <p:nvSpPr>
            <p:cNvPr id="441" name="Line 60"/>
            <p:cNvSpPr/>
            <p:nvPr/>
          </p:nvSpPr>
          <p:spPr>
            <a:xfrm flipH="1">
              <a:off x="267942" y="989619"/>
              <a:ext cx="20638" cy="7938"/>
            </a:xfrm>
            <a:prstGeom prst="line">
              <a:avLst/>
            </a:prstGeom>
            <a:noFill/>
            <a:ln w="3175" cap="rnd">
              <a:solidFill>
                <a:srgbClr val="000000"/>
              </a:solidFill>
              <a:prstDash val="solid"/>
              <a:miter lim="800000"/>
            </a:ln>
            <a:effectLst/>
          </p:spPr>
          <p:txBody>
            <a:bodyPr wrap="square" lIns="45719" tIns="45719" rIns="45719" bIns="45719" numCol="1" anchor="t">
              <a:noAutofit/>
            </a:bodyPr>
            <a:lstStyle/>
            <a:p>
              <a:pPr>
                <a:defRPr>
                  <a:solidFill>
                    <a:srgbClr val="FFFFFF"/>
                  </a:solidFill>
                </a:defRPr>
              </a:pPr>
            </a:p>
          </p:txBody>
        </p:sp>
        <p:sp>
          <p:nvSpPr>
            <p:cNvPr id="442" name="Freeform 61"/>
            <p:cNvSpPr/>
            <p:nvPr/>
          </p:nvSpPr>
          <p:spPr>
            <a:xfrm>
              <a:off x="74722" y="564354"/>
              <a:ext cx="264621" cy="210925"/>
            </a:xfrm>
            <a:custGeom>
              <a:avLst/>
              <a:gdLst/>
              <a:ahLst/>
              <a:cxnLst>
                <a:cxn ang="0">
                  <a:pos x="wd2" y="hd2"/>
                </a:cxn>
                <a:cxn ang="5400000">
                  <a:pos x="wd2" y="hd2"/>
                </a:cxn>
                <a:cxn ang="10800000">
                  <a:pos x="wd2" y="hd2"/>
                </a:cxn>
                <a:cxn ang="16200000">
                  <a:pos x="wd2" y="hd2"/>
                </a:cxn>
              </a:cxnLst>
              <a:rect l="0" t="0" r="r" b="b"/>
              <a:pathLst>
                <a:path w="19050" h="20499" fill="norm" stroke="1" extrusionOk="0">
                  <a:moveTo>
                    <a:pt x="10883" y="1387"/>
                  </a:moveTo>
                  <a:cubicBezTo>
                    <a:pt x="13678" y="2759"/>
                    <a:pt x="20539" y="9616"/>
                    <a:pt x="18760" y="15444"/>
                  </a:cubicBezTo>
                  <a:cubicBezTo>
                    <a:pt x="17235" y="21273"/>
                    <a:pt x="8595" y="20930"/>
                    <a:pt x="6308" y="19902"/>
                  </a:cubicBezTo>
                  <a:cubicBezTo>
                    <a:pt x="3767" y="18873"/>
                    <a:pt x="-1061" y="17844"/>
                    <a:pt x="210" y="7559"/>
                  </a:cubicBezTo>
                  <a:cubicBezTo>
                    <a:pt x="718" y="4130"/>
                    <a:pt x="3767" y="1730"/>
                    <a:pt x="5038" y="702"/>
                  </a:cubicBezTo>
                  <a:cubicBezTo>
                    <a:pt x="6817" y="-327"/>
                    <a:pt x="8087" y="-327"/>
                    <a:pt x="10883" y="1387"/>
                  </a:cubicBezTo>
                  <a:close/>
                </a:path>
              </a:pathLst>
            </a:custGeom>
            <a:noFill/>
            <a:ln w="3175" cap="flat">
              <a:solidFill>
                <a:srgbClr val="000000"/>
              </a:solidFill>
              <a:prstDash val="solid"/>
              <a:miter lim="800000"/>
            </a:ln>
            <a:effectLst/>
          </p:spPr>
          <p:txBody>
            <a:bodyPr wrap="square" lIns="45719" tIns="45719" rIns="45719" bIns="45719" numCol="1" anchor="t">
              <a:noAutofit/>
            </a:bodyPr>
            <a:lstStyle/>
            <a:p>
              <a:pPr>
                <a:defRPr>
                  <a:latin typeface="Times New Roman"/>
                  <a:ea typeface="Times New Roman"/>
                  <a:cs typeface="Times New Roman"/>
                  <a:sym typeface="Times New Roman"/>
                </a:defRPr>
              </a:pPr>
            </a:p>
          </p:txBody>
        </p:sp>
        <p:sp>
          <p:nvSpPr>
            <p:cNvPr id="443" name="Freeform 62"/>
            <p:cNvSpPr/>
            <p:nvPr/>
          </p:nvSpPr>
          <p:spPr>
            <a:xfrm>
              <a:off x="199679" y="616556"/>
              <a:ext cx="65089" cy="13493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8540" y="0"/>
                  </a:moveTo>
                  <a:lnTo>
                    <a:pt x="13060" y="4560"/>
                  </a:lnTo>
                  <a:lnTo>
                    <a:pt x="21600" y="2160"/>
                  </a:lnTo>
                  <a:lnTo>
                    <a:pt x="13060" y="4560"/>
                  </a:lnTo>
                  <a:lnTo>
                    <a:pt x="3516" y="10800"/>
                  </a:lnTo>
                  <a:lnTo>
                    <a:pt x="8540" y="18000"/>
                  </a:lnTo>
                  <a:lnTo>
                    <a:pt x="0" y="21600"/>
                  </a:lnTo>
                  <a:lnTo>
                    <a:pt x="8540" y="18000"/>
                  </a:lnTo>
                  <a:lnTo>
                    <a:pt x="13060" y="20880"/>
                  </a:lnTo>
                </a:path>
              </a:pathLst>
            </a:custGeom>
            <a:noFill/>
            <a:ln w="3175" cap="rnd">
              <a:solidFill>
                <a:srgbClr val="000000"/>
              </a:solidFill>
              <a:prstDash val="solid"/>
              <a:miter lim="800000"/>
            </a:ln>
            <a:effectLst/>
          </p:spPr>
          <p:txBody>
            <a:bodyPr wrap="square" lIns="45719" tIns="45719" rIns="45719" bIns="45719" numCol="1" anchor="t">
              <a:noAutofit/>
            </a:bodyPr>
            <a:lstStyle/>
            <a:p>
              <a:pPr>
                <a:defRPr>
                  <a:latin typeface="Times New Roman"/>
                  <a:ea typeface="Times New Roman"/>
                  <a:cs typeface="Times New Roman"/>
                  <a:sym typeface="Times New Roman"/>
                </a:defRPr>
              </a:pPr>
            </a:p>
          </p:txBody>
        </p:sp>
        <p:sp>
          <p:nvSpPr>
            <p:cNvPr id="444" name="Freeform 63"/>
            <p:cNvSpPr/>
            <p:nvPr/>
          </p:nvSpPr>
          <p:spPr>
            <a:xfrm>
              <a:off x="136227" y="602268"/>
              <a:ext cx="53928" cy="127001"/>
            </a:xfrm>
            <a:custGeom>
              <a:avLst/>
              <a:gdLst/>
              <a:ahLst/>
              <a:cxnLst>
                <a:cxn ang="0">
                  <a:pos x="wd2" y="hd2"/>
                </a:cxn>
                <a:cxn ang="5400000">
                  <a:pos x="wd2" y="hd2"/>
                </a:cxn>
                <a:cxn ang="10800000">
                  <a:pos x="wd2" y="hd2"/>
                </a:cxn>
                <a:cxn ang="16200000">
                  <a:pos x="wd2" y="hd2"/>
                </a:cxn>
              </a:cxnLst>
              <a:rect l="0" t="0" r="r" b="b"/>
              <a:pathLst>
                <a:path w="20382" h="21600" fill="norm" stroke="1" extrusionOk="0">
                  <a:moveTo>
                    <a:pt x="20382" y="0"/>
                  </a:moveTo>
                  <a:cubicBezTo>
                    <a:pt x="20382" y="0"/>
                    <a:pt x="132" y="4800"/>
                    <a:pt x="132" y="9600"/>
                  </a:cubicBezTo>
                  <a:cubicBezTo>
                    <a:pt x="-1218" y="14400"/>
                    <a:pt x="8232" y="21600"/>
                    <a:pt x="8232" y="21600"/>
                  </a:cubicBezTo>
                </a:path>
              </a:pathLst>
            </a:custGeom>
            <a:noFill/>
            <a:ln w="3175" cap="rnd">
              <a:solidFill>
                <a:srgbClr val="000000"/>
              </a:solidFill>
              <a:prstDash val="solid"/>
              <a:miter lim="800000"/>
            </a:ln>
            <a:effectLst/>
          </p:spPr>
          <p:txBody>
            <a:bodyPr wrap="square" lIns="45719" tIns="45719" rIns="45719" bIns="45719" numCol="1" anchor="t">
              <a:noAutofit/>
            </a:bodyPr>
            <a:lstStyle/>
            <a:p>
              <a:pPr>
                <a:defRPr>
                  <a:latin typeface="Times New Roman"/>
                  <a:ea typeface="Times New Roman"/>
                  <a:cs typeface="Times New Roman"/>
                  <a:sym typeface="Times New Roman"/>
                </a:defRPr>
              </a:pPr>
            </a:p>
          </p:txBody>
        </p:sp>
        <p:sp>
          <p:nvSpPr>
            <p:cNvPr id="445" name="Freeform 64"/>
            <p:cNvSpPr/>
            <p:nvPr/>
          </p:nvSpPr>
          <p:spPr>
            <a:xfrm>
              <a:off x="0" y="1042314"/>
              <a:ext cx="287511" cy="264806"/>
            </a:xfrm>
            <a:custGeom>
              <a:avLst/>
              <a:gdLst/>
              <a:ahLst/>
              <a:cxnLst>
                <a:cxn ang="0">
                  <a:pos x="wd2" y="hd2"/>
                </a:cxn>
                <a:cxn ang="5400000">
                  <a:pos x="wd2" y="hd2"/>
                </a:cxn>
                <a:cxn ang="10800000">
                  <a:pos x="wd2" y="hd2"/>
                </a:cxn>
                <a:cxn ang="16200000">
                  <a:pos x="wd2" y="hd2"/>
                </a:cxn>
              </a:cxnLst>
              <a:rect l="0" t="0" r="r" b="b"/>
              <a:pathLst>
                <a:path w="20375" h="20472" fill="norm" stroke="1" extrusionOk="0">
                  <a:moveTo>
                    <a:pt x="2032" y="1606"/>
                  </a:moveTo>
                  <a:cubicBezTo>
                    <a:pt x="4763" y="-1128"/>
                    <a:pt x="15935" y="-855"/>
                    <a:pt x="19163" y="6254"/>
                  </a:cubicBezTo>
                  <a:cubicBezTo>
                    <a:pt x="20901" y="10082"/>
                    <a:pt x="20653" y="12816"/>
                    <a:pt x="19163" y="14730"/>
                  </a:cubicBezTo>
                  <a:cubicBezTo>
                    <a:pt x="20156" y="16918"/>
                    <a:pt x="18170" y="20472"/>
                    <a:pt x="14942" y="20472"/>
                  </a:cubicBezTo>
                  <a:cubicBezTo>
                    <a:pt x="12956" y="20472"/>
                    <a:pt x="10722" y="20472"/>
                    <a:pt x="8735" y="20199"/>
                  </a:cubicBezTo>
                  <a:cubicBezTo>
                    <a:pt x="4267" y="19105"/>
                    <a:pt x="2280" y="19378"/>
                    <a:pt x="791" y="13363"/>
                  </a:cubicBezTo>
                  <a:cubicBezTo>
                    <a:pt x="-202" y="8988"/>
                    <a:pt x="-699" y="4067"/>
                    <a:pt x="2032" y="1606"/>
                  </a:cubicBezTo>
                  <a:close/>
                </a:path>
              </a:pathLst>
            </a:custGeom>
            <a:noFill/>
            <a:ln w="3175" cap="flat">
              <a:solidFill>
                <a:srgbClr val="000000"/>
              </a:solidFill>
              <a:prstDash val="solid"/>
              <a:miter lim="800000"/>
            </a:ln>
            <a:effectLst/>
          </p:spPr>
          <p:txBody>
            <a:bodyPr wrap="square" lIns="45719" tIns="45719" rIns="45719" bIns="45719" numCol="1" anchor="t">
              <a:noAutofit/>
            </a:bodyPr>
            <a:lstStyle/>
            <a:p>
              <a:pPr>
                <a:defRPr>
                  <a:latin typeface="Times New Roman"/>
                  <a:ea typeface="Times New Roman"/>
                  <a:cs typeface="Times New Roman"/>
                  <a:sym typeface="Times New Roman"/>
                </a:defRPr>
              </a:pPr>
            </a:p>
          </p:txBody>
        </p:sp>
        <p:sp>
          <p:nvSpPr>
            <p:cNvPr id="446" name="Freeform 65"/>
            <p:cNvSpPr/>
            <p:nvPr/>
          </p:nvSpPr>
          <p:spPr>
            <a:xfrm>
              <a:off x="50454" y="1083395"/>
              <a:ext cx="185582" cy="199196"/>
            </a:xfrm>
            <a:custGeom>
              <a:avLst/>
              <a:gdLst/>
              <a:ahLst/>
              <a:cxnLst>
                <a:cxn ang="0">
                  <a:pos x="wd2" y="hd2"/>
                </a:cxn>
                <a:cxn ang="5400000">
                  <a:pos x="wd2" y="hd2"/>
                </a:cxn>
                <a:cxn ang="10800000">
                  <a:pos x="wd2" y="hd2"/>
                </a:cxn>
                <a:cxn ang="16200000">
                  <a:pos x="wd2" y="hd2"/>
                </a:cxn>
              </a:cxnLst>
              <a:rect l="0" t="0" r="r" b="b"/>
              <a:pathLst>
                <a:path w="21219" h="20378" fill="norm" stroke="1" extrusionOk="0">
                  <a:moveTo>
                    <a:pt x="0" y="4216"/>
                  </a:moveTo>
                  <a:cubicBezTo>
                    <a:pt x="1200" y="-824"/>
                    <a:pt x="8400" y="-104"/>
                    <a:pt x="11600" y="256"/>
                  </a:cubicBezTo>
                  <a:cubicBezTo>
                    <a:pt x="15600" y="616"/>
                    <a:pt x="21600" y="3856"/>
                    <a:pt x="21200" y="7456"/>
                  </a:cubicBezTo>
                  <a:cubicBezTo>
                    <a:pt x="20400" y="11056"/>
                    <a:pt x="18000" y="15016"/>
                    <a:pt x="18800" y="15736"/>
                  </a:cubicBezTo>
                  <a:cubicBezTo>
                    <a:pt x="20000" y="17176"/>
                    <a:pt x="20000" y="17896"/>
                    <a:pt x="19200" y="19336"/>
                  </a:cubicBezTo>
                  <a:cubicBezTo>
                    <a:pt x="18000" y="20776"/>
                    <a:pt x="11200" y="20416"/>
                    <a:pt x="8800" y="20056"/>
                  </a:cubicBezTo>
                  <a:cubicBezTo>
                    <a:pt x="6400" y="19336"/>
                    <a:pt x="0" y="16096"/>
                    <a:pt x="400" y="13576"/>
                  </a:cubicBezTo>
                  <a:cubicBezTo>
                    <a:pt x="800" y="10696"/>
                    <a:pt x="2800" y="11416"/>
                    <a:pt x="2800" y="9976"/>
                  </a:cubicBezTo>
                  <a:cubicBezTo>
                    <a:pt x="2800" y="8536"/>
                    <a:pt x="0" y="7456"/>
                    <a:pt x="0" y="4216"/>
                  </a:cubicBezTo>
                  <a:close/>
                </a:path>
              </a:pathLst>
            </a:custGeom>
            <a:noFill/>
            <a:ln w="3175" cap="rnd">
              <a:solidFill>
                <a:srgbClr val="000000"/>
              </a:solidFill>
              <a:prstDash val="solid"/>
              <a:round/>
            </a:ln>
            <a:effectLst/>
          </p:spPr>
          <p:txBody>
            <a:bodyPr wrap="square" lIns="45719" tIns="45719" rIns="45719" bIns="45719" numCol="1" anchor="t">
              <a:noAutofit/>
            </a:bodyPr>
            <a:lstStyle/>
            <a:p>
              <a:pPr>
                <a:defRPr>
                  <a:latin typeface="Times New Roman"/>
                  <a:ea typeface="Times New Roman"/>
                  <a:cs typeface="Times New Roman"/>
                  <a:sym typeface="Times New Roman"/>
                </a:defRPr>
              </a:pPr>
            </a:p>
          </p:txBody>
        </p:sp>
        <p:sp>
          <p:nvSpPr>
            <p:cNvPr id="447" name="Line 66"/>
            <p:cNvSpPr/>
            <p:nvPr/>
          </p:nvSpPr>
          <p:spPr>
            <a:xfrm flipV="1">
              <a:off x="247304" y="1229331"/>
              <a:ext cx="23813" cy="6350"/>
            </a:xfrm>
            <a:prstGeom prst="line">
              <a:avLst/>
            </a:prstGeom>
            <a:noFill/>
            <a:ln w="3175" cap="rnd">
              <a:solidFill>
                <a:srgbClr val="000000"/>
              </a:solidFill>
              <a:prstDash val="solid"/>
              <a:miter lim="800000"/>
            </a:ln>
            <a:effectLst/>
          </p:spPr>
          <p:txBody>
            <a:bodyPr wrap="square" lIns="45719" tIns="45719" rIns="45719" bIns="45719" numCol="1" anchor="t">
              <a:noAutofit/>
            </a:bodyPr>
            <a:lstStyle/>
            <a:p>
              <a:pPr>
                <a:defRPr>
                  <a:solidFill>
                    <a:srgbClr val="FFFFFF"/>
                  </a:solidFill>
                </a:defRPr>
              </a:pPr>
            </a:p>
          </p:txBody>
        </p:sp>
        <p:sp>
          <p:nvSpPr>
            <p:cNvPr id="448" name="Freeform 67"/>
            <p:cNvSpPr/>
            <p:nvPr/>
          </p:nvSpPr>
          <p:spPr>
            <a:xfrm>
              <a:off x="1243" y="1154719"/>
              <a:ext cx="41276" cy="3175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0" y="0"/>
                    <a:pt x="5400" y="19200"/>
                    <a:pt x="21600" y="21600"/>
                  </a:cubicBezTo>
                </a:path>
              </a:pathLst>
            </a:custGeom>
            <a:noFill/>
            <a:ln w="3175" cap="rnd">
              <a:solidFill>
                <a:srgbClr val="000000"/>
              </a:solidFill>
              <a:prstDash val="solid"/>
              <a:miter lim="800000"/>
            </a:ln>
            <a:effectLst/>
          </p:spPr>
          <p:txBody>
            <a:bodyPr wrap="square" lIns="45719" tIns="45719" rIns="45719" bIns="45719" numCol="1" anchor="t">
              <a:noAutofit/>
            </a:bodyPr>
            <a:lstStyle/>
            <a:p>
              <a:pPr>
                <a:defRPr>
                  <a:latin typeface="Times New Roman"/>
                  <a:ea typeface="Times New Roman"/>
                  <a:cs typeface="Times New Roman"/>
                  <a:sym typeface="Times New Roman"/>
                </a:defRPr>
              </a:pPr>
            </a:p>
          </p:txBody>
        </p:sp>
        <p:sp>
          <p:nvSpPr>
            <p:cNvPr id="449" name="Freeform 68"/>
            <p:cNvSpPr/>
            <p:nvPr/>
          </p:nvSpPr>
          <p:spPr>
            <a:xfrm>
              <a:off x="101254" y="1108680"/>
              <a:ext cx="68264" cy="15557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9731"/>
                  </a:moveTo>
                  <a:lnTo>
                    <a:pt x="9120" y="18277"/>
                  </a:lnTo>
                  <a:lnTo>
                    <a:pt x="15840" y="21600"/>
                  </a:lnTo>
                  <a:lnTo>
                    <a:pt x="8160" y="17654"/>
                  </a:lnTo>
                  <a:lnTo>
                    <a:pt x="9120" y="13292"/>
                  </a:lnTo>
                  <a:lnTo>
                    <a:pt x="10080" y="9969"/>
                  </a:lnTo>
                  <a:lnTo>
                    <a:pt x="14880" y="5400"/>
                  </a:lnTo>
                  <a:lnTo>
                    <a:pt x="21600" y="8515"/>
                  </a:lnTo>
                  <a:lnTo>
                    <a:pt x="15840" y="5400"/>
                  </a:lnTo>
                  <a:lnTo>
                    <a:pt x="0" y="5400"/>
                  </a:lnTo>
                  <a:lnTo>
                    <a:pt x="15840" y="5400"/>
                  </a:lnTo>
                  <a:lnTo>
                    <a:pt x="15840" y="1662"/>
                  </a:lnTo>
                  <a:lnTo>
                    <a:pt x="8160" y="0"/>
                  </a:lnTo>
                  <a:lnTo>
                    <a:pt x="15840" y="1662"/>
                  </a:lnTo>
                  <a:lnTo>
                    <a:pt x="21600" y="2077"/>
                  </a:lnTo>
                </a:path>
              </a:pathLst>
            </a:custGeom>
            <a:noFill/>
            <a:ln w="3175" cap="rnd">
              <a:solidFill>
                <a:srgbClr val="000000"/>
              </a:solidFill>
              <a:prstDash val="solid"/>
              <a:round/>
            </a:ln>
            <a:effectLst/>
          </p:spPr>
          <p:txBody>
            <a:bodyPr wrap="square" lIns="45719" tIns="45719" rIns="45719" bIns="45719" numCol="1" anchor="t">
              <a:noAutofit/>
            </a:bodyPr>
            <a:lstStyle/>
            <a:p>
              <a:pPr>
                <a:defRPr>
                  <a:latin typeface="Times New Roman"/>
                  <a:ea typeface="Times New Roman"/>
                  <a:cs typeface="Times New Roman"/>
                  <a:sym typeface="Times New Roman"/>
                </a:defRPr>
              </a:pPr>
            </a:p>
          </p:txBody>
        </p:sp>
        <p:sp>
          <p:nvSpPr>
            <p:cNvPr id="450" name="Freeform 69"/>
            <p:cNvSpPr/>
            <p:nvPr/>
          </p:nvSpPr>
          <p:spPr>
            <a:xfrm>
              <a:off x="106018" y="1126143"/>
              <a:ext cx="73026" cy="2222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8514"/>
                  </a:moveTo>
                  <a:lnTo>
                    <a:pt x="11461" y="21600"/>
                  </a:lnTo>
                  <a:lnTo>
                    <a:pt x="0" y="0"/>
                  </a:lnTo>
                </a:path>
              </a:pathLst>
            </a:custGeom>
            <a:noFill/>
            <a:ln w="3175" cap="rnd">
              <a:solidFill>
                <a:srgbClr val="000000"/>
              </a:solidFill>
              <a:prstDash val="solid"/>
              <a:miter lim="800000"/>
            </a:ln>
            <a:effectLst/>
          </p:spPr>
          <p:txBody>
            <a:bodyPr wrap="square" lIns="45719" tIns="45719" rIns="45719" bIns="45719" numCol="1" anchor="t">
              <a:noAutofit/>
            </a:bodyPr>
            <a:lstStyle/>
            <a:p>
              <a:pPr>
                <a:defRPr>
                  <a:latin typeface="Times New Roman"/>
                  <a:ea typeface="Times New Roman"/>
                  <a:cs typeface="Times New Roman"/>
                  <a:sym typeface="Times New Roman"/>
                </a:defRPr>
              </a:pPr>
            </a:p>
          </p:txBody>
        </p:sp>
        <p:sp>
          <p:nvSpPr>
            <p:cNvPr id="451" name="Freeform 70"/>
            <p:cNvSpPr/>
            <p:nvPr/>
          </p:nvSpPr>
          <p:spPr>
            <a:xfrm>
              <a:off x="94904" y="1219805"/>
              <a:ext cx="60326" cy="127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lnTo>
                    <a:pt x="12644" y="0"/>
                  </a:lnTo>
                  <a:lnTo>
                    <a:pt x="0" y="9600"/>
                  </a:lnTo>
                </a:path>
              </a:pathLst>
            </a:custGeom>
            <a:noFill/>
            <a:ln w="3175" cap="rnd">
              <a:solidFill>
                <a:srgbClr val="000000"/>
              </a:solidFill>
              <a:prstDash val="solid"/>
              <a:miter lim="800000"/>
            </a:ln>
            <a:effectLst/>
          </p:spPr>
          <p:txBody>
            <a:bodyPr wrap="square" lIns="45719" tIns="45719" rIns="45719" bIns="45719" numCol="1" anchor="t">
              <a:noAutofit/>
            </a:bodyPr>
            <a:lstStyle/>
            <a:p>
              <a:pPr>
                <a:defRPr>
                  <a:latin typeface="Times New Roman"/>
                  <a:ea typeface="Times New Roman"/>
                  <a:cs typeface="Times New Roman"/>
                  <a:sym typeface="Times New Roman"/>
                </a:defRPr>
              </a:pPr>
            </a:p>
          </p:txBody>
        </p:sp>
        <p:sp>
          <p:nvSpPr>
            <p:cNvPr id="452" name="Freeform 74"/>
            <p:cNvSpPr/>
            <p:nvPr/>
          </p:nvSpPr>
          <p:spPr>
            <a:xfrm>
              <a:off x="933334" y="603"/>
              <a:ext cx="288697" cy="225962"/>
            </a:xfrm>
            <a:custGeom>
              <a:avLst/>
              <a:gdLst/>
              <a:ahLst/>
              <a:cxnLst>
                <a:cxn ang="0">
                  <a:pos x="wd2" y="hd2"/>
                </a:cxn>
                <a:cxn ang="5400000">
                  <a:pos x="wd2" y="hd2"/>
                </a:cxn>
                <a:cxn ang="10800000">
                  <a:pos x="wd2" y="hd2"/>
                </a:cxn>
                <a:cxn ang="16200000">
                  <a:pos x="wd2" y="hd2"/>
                </a:cxn>
              </a:cxnLst>
              <a:rect l="0" t="0" r="r" b="b"/>
              <a:pathLst>
                <a:path w="20894" h="20497" fill="norm" stroke="1" extrusionOk="0">
                  <a:moveTo>
                    <a:pt x="20894" y="8318"/>
                  </a:moveTo>
                  <a:cubicBezTo>
                    <a:pt x="20894" y="5142"/>
                    <a:pt x="17590" y="1012"/>
                    <a:pt x="12000" y="377"/>
                  </a:cubicBezTo>
                  <a:cubicBezTo>
                    <a:pt x="6409" y="-576"/>
                    <a:pt x="-706" y="59"/>
                    <a:pt x="56" y="4824"/>
                  </a:cubicBezTo>
                  <a:cubicBezTo>
                    <a:pt x="819" y="9589"/>
                    <a:pt x="3360" y="12765"/>
                    <a:pt x="4885" y="14671"/>
                  </a:cubicBezTo>
                  <a:cubicBezTo>
                    <a:pt x="5901" y="16577"/>
                    <a:pt x="7680" y="20071"/>
                    <a:pt x="10221" y="20389"/>
                  </a:cubicBezTo>
                  <a:cubicBezTo>
                    <a:pt x="13016" y="21024"/>
                    <a:pt x="14287" y="18800"/>
                    <a:pt x="17590" y="14989"/>
                  </a:cubicBezTo>
                  <a:cubicBezTo>
                    <a:pt x="19369" y="13083"/>
                    <a:pt x="20640" y="9589"/>
                    <a:pt x="20894" y="8318"/>
                  </a:cubicBezTo>
                  <a:close/>
                </a:path>
              </a:pathLst>
            </a:custGeom>
            <a:noFill/>
            <a:ln w="3175" cap="flat">
              <a:solidFill>
                <a:srgbClr val="000000"/>
              </a:solidFill>
              <a:prstDash val="solid"/>
              <a:miter lim="800000"/>
            </a:ln>
            <a:effectLst/>
          </p:spPr>
          <p:txBody>
            <a:bodyPr wrap="square" lIns="45719" tIns="45719" rIns="45719" bIns="45719" numCol="1" anchor="t">
              <a:noAutofit/>
            </a:bodyPr>
            <a:lstStyle/>
            <a:p>
              <a:pPr>
                <a:defRPr>
                  <a:latin typeface="Times New Roman"/>
                  <a:ea typeface="Times New Roman"/>
                  <a:cs typeface="Times New Roman"/>
                  <a:sym typeface="Times New Roman"/>
                </a:defRPr>
              </a:pPr>
            </a:p>
          </p:txBody>
        </p:sp>
        <p:sp>
          <p:nvSpPr>
            <p:cNvPr id="453" name="Freeform 75"/>
            <p:cNvSpPr/>
            <p:nvPr/>
          </p:nvSpPr>
          <p:spPr>
            <a:xfrm>
              <a:off x="933104" y="34298"/>
              <a:ext cx="285751" cy="47272"/>
            </a:xfrm>
            <a:custGeom>
              <a:avLst/>
              <a:gdLst/>
              <a:ahLst/>
              <a:cxnLst>
                <a:cxn ang="0">
                  <a:pos x="wd2" y="hd2"/>
                </a:cxn>
                <a:cxn ang="5400000">
                  <a:pos x="wd2" y="hd2"/>
                </a:cxn>
                <a:cxn ang="10800000">
                  <a:pos x="wd2" y="hd2"/>
                </a:cxn>
                <a:cxn ang="16200000">
                  <a:pos x="wd2" y="hd2"/>
                </a:cxn>
              </a:cxnLst>
              <a:rect l="0" t="0" r="r" b="b"/>
              <a:pathLst>
                <a:path w="21600" h="18377" fill="norm" stroke="1" extrusionOk="0">
                  <a:moveTo>
                    <a:pt x="21600" y="18377"/>
                  </a:moveTo>
                  <a:cubicBezTo>
                    <a:pt x="21600" y="18377"/>
                    <a:pt x="14667" y="2177"/>
                    <a:pt x="11467" y="827"/>
                  </a:cubicBezTo>
                  <a:cubicBezTo>
                    <a:pt x="4800" y="-3223"/>
                    <a:pt x="0" y="8927"/>
                    <a:pt x="0" y="8927"/>
                  </a:cubicBezTo>
                </a:path>
              </a:pathLst>
            </a:custGeom>
            <a:noFill/>
            <a:ln w="3175" cap="flat">
              <a:solidFill>
                <a:srgbClr val="000000"/>
              </a:solidFill>
              <a:prstDash val="solid"/>
              <a:miter lim="800000"/>
            </a:ln>
            <a:effectLst/>
          </p:spPr>
          <p:txBody>
            <a:bodyPr wrap="square" lIns="45719" tIns="45719" rIns="45719" bIns="45719" numCol="1" anchor="t">
              <a:noAutofit/>
            </a:bodyPr>
            <a:lstStyle/>
            <a:p>
              <a:pPr>
                <a:defRPr>
                  <a:latin typeface="Times New Roman"/>
                  <a:ea typeface="Times New Roman"/>
                  <a:cs typeface="Times New Roman"/>
                  <a:sym typeface="Times New Roman"/>
                </a:defRPr>
              </a:pPr>
            </a:p>
          </p:txBody>
        </p:sp>
        <p:sp>
          <p:nvSpPr>
            <p:cNvPr id="454" name="Freeform 76"/>
            <p:cNvSpPr/>
            <p:nvPr/>
          </p:nvSpPr>
          <p:spPr>
            <a:xfrm>
              <a:off x="1002954" y="95855"/>
              <a:ext cx="155576" cy="8731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4320"/>
                  </a:moveTo>
                  <a:cubicBezTo>
                    <a:pt x="21600" y="4320"/>
                    <a:pt x="13255" y="20736"/>
                    <a:pt x="10309" y="21600"/>
                  </a:cubicBezTo>
                  <a:cubicBezTo>
                    <a:pt x="7364" y="21600"/>
                    <a:pt x="5400" y="6912"/>
                    <a:pt x="0" y="0"/>
                  </a:cubicBezTo>
                  <a:cubicBezTo>
                    <a:pt x="5400" y="6912"/>
                    <a:pt x="7364" y="20736"/>
                    <a:pt x="11291" y="20736"/>
                  </a:cubicBezTo>
                  <a:cubicBezTo>
                    <a:pt x="12764" y="12960"/>
                    <a:pt x="14236" y="6912"/>
                    <a:pt x="14236" y="6912"/>
                  </a:cubicBezTo>
                  <a:cubicBezTo>
                    <a:pt x="11291" y="19008"/>
                    <a:pt x="11291" y="19008"/>
                    <a:pt x="11291" y="19008"/>
                  </a:cubicBezTo>
                  <a:cubicBezTo>
                    <a:pt x="9327" y="6912"/>
                    <a:pt x="9327" y="6912"/>
                    <a:pt x="9327" y="6912"/>
                  </a:cubicBezTo>
                </a:path>
              </a:pathLst>
            </a:custGeom>
            <a:noFill/>
            <a:ln w="3175" cap="rnd">
              <a:solidFill>
                <a:srgbClr val="000000"/>
              </a:solidFill>
              <a:prstDash val="solid"/>
              <a:bevel/>
            </a:ln>
            <a:effectLst/>
          </p:spPr>
          <p:txBody>
            <a:bodyPr wrap="square" lIns="45719" tIns="45719" rIns="45719" bIns="45719" numCol="1" anchor="t">
              <a:noAutofit/>
            </a:bodyPr>
            <a:lstStyle/>
            <a:p>
              <a:pPr>
                <a:defRPr>
                  <a:latin typeface="Times New Roman"/>
                  <a:ea typeface="Times New Roman"/>
                  <a:cs typeface="Times New Roman"/>
                  <a:sym typeface="Times New Roman"/>
                </a:defRPr>
              </a:pPr>
            </a:p>
          </p:txBody>
        </p:sp>
        <p:sp>
          <p:nvSpPr>
            <p:cNvPr id="455" name="Freeform 77"/>
            <p:cNvSpPr/>
            <p:nvPr/>
          </p:nvSpPr>
          <p:spPr>
            <a:xfrm>
              <a:off x="1216029" y="58522"/>
              <a:ext cx="195244" cy="199460"/>
            </a:xfrm>
            <a:custGeom>
              <a:avLst/>
              <a:gdLst/>
              <a:ahLst/>
              <a:cxnLst>
                <a:cxn ang="0">
                  <a:pos x="wd2" y="hd2"/>
                </a:cxn>
                <a:cxn ang="5400000">
                  <a:pos x="wd2" y="hd2"/>
                </a:cxn>
                <a:cxn ang="10800000">
                  <a:pos x="wd2" y="hd2"/>
                </a:cxn>
                <a:cxn ang="16200000">
                  <a:pos x="wd2" y="hd2"/>
                </a:cxn>
              </a:cxnLst>
              <a:rect l="0" t="0" r="r" b="b"/>
              <a:pathLst>
                <a:path w="20593" h="17973" fill="norm" stroke="1" extrusionOk="0">
                  <a:moveTo>
                    <a:pt x="19199" y="12571"/>
                  </a:moveTo>
                  <a:cubicBezTo>
                    <a:pt x="16964" y="14477"/>
                    <a:pt x="6537" y="19242"/>
                    <a:pt x="3558" y="17654"/>
                  </a:cubicBezTo>
                  <a:cubicBezTo>
                    <a:pt x="578" y="16066"/>
                    <a:pt x="1695" y="14160"/>
                    <a:pt x="1323" y="12571"/>
                  </a:cubicBezTo>
                  <a:cubicBezTo>
                    <a:pt x="951" y="10983"/>
                    <a:pt x="-539" y="5583"/>
                    <a:pt x="206" y="3677"/>
                  </a:cubicBezTo>
                  <a:cubicBezTo>
                    <a:pt x="1323" y="1771"/>
                    <a:pt x="5420" y="-2358"/>
                    <a:pt x="12868" y="1771"/>
                  </a:cubicBezTo>
                  <a:cubicBezTo>
                    <a:pt x="20316" y="5901"/>
                    <a:pt x="18827" y="6854"/>
                    <a:pt x="19944" y="8442"/>
                  </a:cubicBezTo>
                  <a:cubicBezTo>
                    <a:pt x="21061" y="9713"/>
                    <a:pt x="20689" y="11936"/>
                    <a:pt x="19199" y="12571"/>
                  </a:cubicBezTo>
                  <a:close/>
                </a:path>
              </a:pathLst>
            </a:custGeom>
            <a:noFill/>
            <a:ln w="3175" cap="flat">
              <a:solidFill>
                <a:srgbClr val="000000"/>
              </a:solidFill>
              <a:prstDash val="solid"/>
              <a:miter lim="800000"/>
            </a:ln>
            <a:effectLst/>
          </p:spPr>
          <p:txBody>
            <a:bodyPr wrap="square" lIns="45719" tIns="45719" rIns="45719" bIns="45719" numCol="1" anchor="t">
              <a:noAutofit/>
            </a:bodyPr>
            <a:lstStyle/>
            <a:p>
              <a:pPr>
                <a:defRPr>
                  <a:latin typeface="Times New Roman"/>
                  <a:ea typeface="Times New Roman"/>
                  <a:cs typeface="Times New Roman"/>
                  <a:sym typeface="Times New Roman"/>
                </a:defRPr>
              </a:pPr>
            </a:p>
          </p:txBody>
        </p:sp>
        <p:sp>
          <p:nvSpPr>
            <p:cNvPr id="456" name="Freeform 78"/>
            <p:cNvSpPr/>
            <p:nvPr/>
          </p:nvSpPr>
          <p:spPr>
            <a:xfrm>
              <a:off x="1225204" y="100619"/>
              <a:ext cx="187326" cy="7937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cubicBezTo>
                    <a:pt x="21600" y="21600"/>
                    <a:pt x="15894" y="9391"/>
                    <a:pt x="12226" y="4696"/>
                  </a:cubicBezTo>
                  <a:cubicBezTo>
                    <a:pt x="8151" y="939"/>
                    <a:pt x="0" y="0"/>
                    <a:pt x="0" y="0"/>
                  </a:cubicBezTo>
                </a:path>
              </a:pathLst>
            </a:custGeom>
            <a:noFill/>
            <a:ln w="3175" cap="rnd">
              <a:solidFill>
                <a:srgbClr val="000000"/>
              </a:solidFill>
              <a:prstDash val="solid"/>
              <a:miter lim="800000"/>
            </a:ln>
            <a:effectLst/>
          </p:spPr>
          <p:txBody>
            <a:bodyPr wrap="square" lIns="45719" tIns="45719" rIns="45719" bIns="45719" numCol="1" anchor="t">
              <a:noAutofit/>
            </a:bodyPr>
            <a:lstStyle/>
            <a:p>
              <a:pPr>
                <a:defRPr>
                  <a:latin typeface="Times New Roman"/>
                  <a:ea typeface="Times New Roman"/>
                  <a:cs typeface="Times New Roman"/>
                  <a:sym typeface="Times New Roman"/>
                </a:defRPr>
              </a:pPr>
            </a:p>
          </p:txBody>
        </p:sp>
        <p:sp>
          <p:nvSpPr>
            <p:cNvPr id="457" name="Freeform 79"/>
            <p:cNvSpPr/>
            <p:nvPr/>
          </p:nvSpPr>
          <p:spPr>
            <a:xfrm>
              <a:off x="1253780" y="145069"/>
              <a:ext cx="92075" cy="78405"/>
            </a:xfrm>
            <a:custGeom>
              <a:avLst/>
              <a:gdLst/>
              <a:ahLst/>
              <a:cxnLst>
                <a:cxn ang="0">
                  <a:pos x="wd2" y="hd2"/>
                </a:cxn>
                <a:cxn ang="5400000">
                  <a:pos x="wd2" y="hd2"/>
                </a:cxn>
                <a:cxn ang="10800000">
                  <a:pos x="wd2" y="hd2"/>
                </a:cxn>
                <a:cxn ang="16200000">
                  <a:pos x="wd2" y="hd2"/>
                </a:cxn>
              </a:cxnLst>
              <a:rect l="0" t="0" r="r" b="b"/>
              <a:pathLst>
                <a:path w="21600" h="19396" fill="norm" stroke="1" extrusionOk="0">
                  <a:moveTo>
                    <a:pt x="21600" y="10368"/>
                  </a:moveTo>
                  <a:cubicBezTo>
                    <a:pt x="21600" y="10368"/>
                    <a:pt x="9969" y="21600"/>
                    <a:pt x="5815" y="19008"/>
                  </a:cubicBezTo>
                  <a:cubicBezTo>
                    <a:pt x="2492" y="17280"/>
                    <a:pt x="0" y="0"/>
                    <a:pt x="0" y="0"/>
                  </a:cubicBezTo>
                </a:path>
              </a:pathLst>
            </a:custGeom>
            <a:noFill/>
            <a:ln w="3175" cap="rnd">
              <a:solidFill>
                <a:srgbClr val="000000"/>
              </a:solidFill>
              <a:prstDash val="solid"/>
              <a:miter lim="800000"/>
            </a:ln>
            <a:effectLst/>
          </p:spPr>
          <p:txBody>
            <a:bodyPr wrap="square" lIns="45719" tIns="45719" rIns="45719" bIns="45719" numCol="1" anchor="t">
              <a:noAutofit/>
            </a:bodyPr>
            <a:lstStyle/>
            <a:p>
              <a:pPr>
                <a:defRPr>
                  <a:latin typeface="Times New Roman"/>
                  <a:ea typeface="Times New Roman"/>
                  <a:cs typeface="Times New Roman"/>
                  <a:sym typeface="Times New Roman"/>
                </a:defRPr>
              </a:pPr>
            </a:p>
          </p:txBody>
        </p:sp>
        <p:sp>
          <p:nvSpPr>
            <p:cNvPr id="458" name="Freeform 80"/>
            <p:cNvSpPr/>
            <p:nvPr/>
          </p:nvSpPr>
          <p:spPr>
            <a:xfrm>
              <a:off x="1370410" y="179455"/>
              <a:ext cx="233760" cy="225326"/>
            </a:xfrm>
            <a:custGeom>
              <a:avLst/>
              <a:gdLst/>
              <a:ahLst/>
              <a:cxnLst>
                <a:cxn ang="0">
                  <a:pos x="wd2" y="hd2"/>
                </a:cxn>
                <a:cxn ang="5400000">
                  <a:pos x="wd2" y="hd2"/>
                </a:cxn>
                <a:cxn ang="10800000">
                  <a:pos x="wd2" y="hd2"/>
                </a:cxn>
                <a:cxn ang="16200000">
                  <a:pos x="wd2" y="hd2"/>
                </a:cxn>
              </a:cxnLst>
              <a:rect l="0" t="0" r="r" b="b"/>
              <a:pathLst>
                <a:path w="18279" h="17620" fill="norm" stroke="1" extrusionOk="0">
                  <a:moveTo>
                    <a:pt x="2179" y="1784"/>
                  </a:moveTo>
                  <a:cubicBezTo>
                    <a:pt x="812" y="3425"/>
                    <a:pt x="265" y="6159"/>
                    <a:pt x="539" y="8893"/>
                  </a:cubicBezTo>
                  <a:cubicBezTo>
                    <a:pt x="812" y="11627"/>
                    <a:pt x="-555" y="13268"/>
                    <a:pt x="265" y="15182"/>
                  </a:cubicBezTo>
                  <a:cubicBezTo>
                    <a:pt x="1359" y="16822"/>
                    <a:pt x="8741" y="19283"/>
                    <a:pt x="14756" y="16002"/>
                  </a:cubicBezTo>
                  <a:cubicBezTo>
                    <a:pt x="21045" y="12994"/>
                    <a:pt x="17217" y="3972"/>
                    <a:pt x="16123" y="2878"/>
                  </a:cubicBezTo>
                  <a:cubicBezTo>
                    <a:pt x="14756" y="1784"/>
                    <a:pt x="7101" y="-2317"/>
                    <a:pt x="2179" y="1784"/>
                  </a:cubicBezTo>
                  <a:close/>
                </a:path>
              </a:pathLst>
            </a:custGeom>
            <a:noFill/>
            <a:ln w="3175" cap="flat">
              <a:solidFill>
                <a:srgbClr val="000000"/>
              </a:solidFill>
              <a:prstDash val="solid"/>
              <a:miter lim="800000"/>
            </a:ln>
            <a:effectLst/>
          </p:spPr>
          <p:txBody>
            <a:bodyPr wrap="square" lIns="45719" tIns="45719" rIns="45719" bIns="45719" numCol="1" anchor="t">
              <a:noAutofit/>
            </a:bodyPr>
            <a:lstStyle/>
            <a:p>
              <a:pPr>
                <a:defRPr>
                  <a:latin typeface="Times New Roman"/>
                  <a:ea typeface="Times New Roman"/>
                  <a:cs typeface="Times New Roman"/>
                  <a:sym typeface="Times New Roman"/>
                </a:defRPr>
              </a:pPr>
            </a:p>
          </p:txBody>
        </p:sp>
        <p:sp>
          <p:nvSpPr>
            <p:cNvPr id="459" name="Freeform 81"/>
            <p:cNvSpPr/>
            <p:nvPr/>
          </p:nvSpPr>
          <p:spPr>
            <a:xfrm>
              <a:off x="1409354" y="237144"/>
              <a:ext cx="107951" cy="13652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0" y="0"/>
                    <a:pt x="7665" y="11077"/>
                    <a:pt x="10452" y="13292"/>
                  </a:cubicBezTo>
                  <a:cubicBezTo>
                    <a:pt x="13239" y="15508"/>
                    <a:pt x="20903" y="21600"/>
                    <a:pt x="21600" y="21600"/>
                  </a:cubicBezTo>
                </a:path>
              </a:pathLst>
            </a:custGeom>
            <a:noFill/>
            <a:ln w="3175" cap="rnd">
              <a:solidFill>
                <a:srgbClr val="000000"/>
              </a:solidFill>
              <a:prstDash val="solid"/>
              <a:round/>
            </a:ln>
            <a:effectLst/>
          </p:spPr>
          <p:txBody>
            <a:bodyPr wrap="square" lIns="45719" tIns="45719" rIns="45719" bIns="45719" numCol="1" anchor="t">
              <a:noAutofit/>
            </a:bodyPr>
            <a:lstStyle/>
            <a:p>
              <a:pPr>
                <a:defRPr>
                  <a:latin typeface="Times New Roman"/>
                  <a:ea typeface="Times New Roman"/>
                  <a:cs typeface="Times New Roman"/>
                  <a:sym typeface="Times New Roman"/>
                </a:defRPr>
              </a:pPr>
            </a:p>
          </p:txBody>
        </p:sp>
        <p:sp>
          <p:nvSpPr>
            <p:cNvPr id="460" name="Freeform 82"/>
            <p:cNvSpPr/>
            <p:nvPr/>
          </p:nvSpPr>
          <p:spPr>
            <a:xfrm>
              <a:off x="1409403" y="260956"/>
              <a:ext cx="80915" cy="107969"/>
            </a:xfrm>
            <a:custGeom>
              <a:avLst/>
              <a:gdLst/>
              <a:ahLst/>
              <a:cxnLst>
                <a:cxn ang="0">
                  <a:pos x="wd2" y="hd2"/>
                </a:cxn>
                <a:cxn ang="5400000">
                  <a:pos x="wd2" y="hd2"/>
                </a:cxn>
                <a:cxn ang="10800000">
                  <a:pos x="wd2" y="hd2"/>
                </a:cxn>
                <a:cxn ang="16200000">
                  <a:pos x="wd2" y="hd2"/>
                </a:cxn>
              </a:cxnLst>
              <a:rect l="0" t="0" r="r" b="b"/>
              <a:pathLst>
                <a:path w="20388" h="20691" fill="norm" stroke="1" extrusionOk="0">
                  <a:moveTo>
                    <a:pt x="20388" y="20250"/>
                  </a:moveTo>
                  <a:cubicBezTo>
                    <a:pt x="17688" y="20250"/>
                    <a:pt x="4188" y="21600"/>
                    <a:pt x="1488" y="19575"/>
                  </a:cubicBezTo>
                  <a:cubicBezTo>
                    <a:pt x="-1212" y="17550"/>
                    <a:pt x="588" y="0"/>
                    <a:pt x="588" y="0"/>
                  </a:cubicBezTo>
                </a:path>
              </a:pathLst>
            </a:custGeom>
            <a:noFill/>
            <a:ln w="3175" cap="rnd">
              <a:solidFill>
                <a:srgbClr val="000000"/>
              </a:solidFill>
              <a:prstDash val="solid"/>
              <a:round/>
            </a:ln>
            <a:effectLst/>
          </p:spPr>
          <p:txBody>
            <a:bodyPr wrap="square" lIns="45719" tIns="45719" rIns="45719" bIns="45719" numCol="1" anchor="t">
              <a:noAutofit/>
            </a:bodyPr>
            <a:lstStyle/>
            <a:p>
              <a:pPr>
                <a:defRPr>
                  <a:latin typeface="Times New Roman"/>
                  <a:ea typeface="Times New Roman"/>
                  <a:cs typeface="Times New Roman"/>
                  <a:sym typeface="Times New Roman"/>
                </a:defRPr>
              </a:pPr>
            </a:p>
          </p:txBody>
        </p:sp>
        <p:sp>
          <p:nvSpPr>
            <p:cNvPr id="461" name="Freeform 83"/>
            <p:cNvSpPr/>
            <p:nvPr/>
          </p:nvSpPr>
          <p:spPr>
            <a:xfrm>
              <a:off x="1462876" y="367418"/>
              <a:ext cx="256799" cy="218904"/>
            </a:xfrm>
            <a:custGeom>
              <a:avLst/>
              <a:gdLst/>
              <a:ahLst/>
              <a:cxnLst>
                <a:cxn ang="0">
                  <a:pos x="wd2" y="hd2"/>
                </a:cxn>
                <a:cxn ang="5400000">
                  <a:pos x="wd2" y="hd2"/>
                </a:cxn>
                <a:cxn ang="10800000">
                  <a:pos x="wd2" y="hd2"/>
                </a:cxn>
                <a:cxn ang="16200000">
                  <a:pos x="wd2" y="hd2"/>
                </a:cxn>
              </a:cxnLst>
              <a:rect l="0" t="0" r="r" b="b"/>
              <a:pathLst>
                <a:path w="19966" h="17624" fill="norm" stroke="1" extrusionOk="0">
                  <a:moveTo>
                    <a:pt x="7550" y="1386"/>
                  </a:moveTo>
                  <a:cubicBezTo>
                    <a:pt x="6183" y="2238"/>
                    <a:pt x="-1199" y="9344"/>
                    <a:pt x="168" y="13323"/>
                  </a:cubicBezTo>
                  <a:cubicBezTo>
                    <a:pt x="1535" y="17302"/>
                    <a:pt x="7824" y="19291"/>
                    <a:pt x="13292" y="15880"/>
                  </a:cubicBezTo>
                  <a:cubicBezTo>
                    <a:pt x="14933" y="15028"/>
                    <a:pt x="17120" y="15028"/>
                    <a:pt x="18487" y="13891"/>
                  </a:cubicBezTo>
                  <a:cubicBezTo>
                    <a:pt x="19854" y="12754"/>
                    <a:pt x="20401" y="7923"/>
                    <a:pt x="19581" y="5080"/>
                  </a:cubicBezTo>
                  <a:cubicBezTo>
                    <a:pt x="18487" y="2238"/>
                    <a:pt x="12198" y="-2309"/>
                    <a:pt x="7550" y="1386"/>
                  </a:cubicBezTo>
                  <a:close/>
                </a:path>
              </a:pathLst>
            </a:custGeom>
            <a:noFill/>
            <a:ln w="3175" cap="flat">
              <a:solidFill>
                <a:srgbClr val="000000"/>
              </a:solidFill>
              <a:prstDash val="solid"/>
              <a:miter lim="800000"/>
            </a:ln>
            <a:effectLst/>
          </p:spPr>
          <p:txBody>
            <a:bodyPr wrap="square" lIns="45719" tIns="45719" rIns="45719" bIns="45719" numCol="1" anchor="t">
              <a:noAutofit/>
            </a:bodyPr>
            <a:lstStyle/>
            <a:p>
              <a:pPr>
                <a:defRPr>
                  <a:latin typeface="Times New Roman"/>
                  <a:ea typeface="Times New Roman"/>
                  <a:cs typeface="Times New Roman"/>
                  <a:sym typeface="Times New Roman"/>
                </a:defRPr>
              </a:pPr>
            </a:p>
          </p:txBody>
        </p:sp>
        <p:sp>
          <p:nvSpPr>
            <p:cNvPr id="462" name="Freeform 84"/>
            <p:cNvSpPr/>
            <p:nvPr/>
          </p:nvSpPr>
          <p:spPr>
            <a:xfrm>
              <a:off x="1525242" y="416531"/>
              <a:ext cx="101601" cy="1333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1118" y="0"/>
                  </a:moveTo>
                  <a:lnTo>
                    <a:pt x="8259" y="5040"/>
                  </a:lnTo>
                  <a:lnTo>
                    <a:pt x="0" y="4080"/>
                  </a:lnTo>
                  <a:lnTo>
                    <a:pt x="8894" y="5760"/>
                  </a:lnTo>
                  <a:lnTo>
                    <a:pt x="12706" y="11280"/>
                  </a:lnTo>
                  <a:lnTo>
                    <a:pt x="13976" y="17520"/>
                  </a:lnTo>
                  <a:lnTo>
                    <a:pt x="21600" y="17520"/>
                  </a:lnTo>
                  <a:lnTo>
                    <a:pt x="13341" y="17520"/>
                  </a:lnTo>
                  <a:lnTo>
                    <a:pt x="11753" y="21600"/>
                  </a:lnTo>
                </a:path>
              </a:pathLst>
            </a:custGeom>
            <a:noFill/>
            <a:ln w="3175" cap="rnd">
              <a:solidFill>
                <a:srgbClr val="000000"/>
              </a:solidFill>
              <a:prstDash val="solid"/>
              <a:round/>
            </a:ln>
            <a:effectLst/>
          </p:spPr>
          <p:txBody>
            <a:bodyPr wrap="square" lIns="45719" tIns="45719" rIns="45719" bIns="45719" numCol="1" anchor="t">
              <a:noAutofit/>
            </a:bodyPr>
            <a:lstStyle/>
            <a:p>
              <a:pPr>
                <a:defRPr>
                  <a:latin typeface="Times New Roman"/>
                  <a:ea typeface="Times New Roman"/>
                  <a:cs typeface="Times New Roman"/>
                  <a:sym typeface="Times New Roman"/>
                </a:defRPr>
              </a:pPr>
            </a:p>
          </p:txBody>
        </p:sp>
        <p:sp>
          <p:nvSpPr>
            <p:cNvPr id="463" name="Freeform 85"/>
            <p:cNvSpPr/>
            <p:nvPr/>
          </p:nvSpPr>
          <p:spPr>
            <a:xfrm>
              <a:off x="1590329" y="408593"/>
              <a:ext cx="70287" cy="106363"/>
            </a:xfrm>
            <a:custGeom>
              <a:avLst/>
              <a:gdLst/>
              <a:ahLst/>
              <a:cxnLst>
                <a:cxn ang="0">
                  <a:pos x="wd2" y="hd2"/>
                </a:cxn>
                <a:cxn ang="5400000">
                  <a:pos x="wd2" y="hd2"/>
                </a:cxn>
                <a:cxn ang="10800000">
                  <a:pos x="wd2" y="hd2"/>
                </a:cxn>
                <a:cxn ang="16200000">
                  <a:pos x="wd2" y="hd2"/>
                </a:cxn>
              </a:cxnLst>
              <a:rect l="0" t="0" r="r" b="b"/>
              <a:pathLst>
                <a:path w="20790" h="21600" fill="norm" stroke="1" extrusionOk="0">
                  <a:moveTo>
                    <a:pt x="0" y="0"/>
                  </a:moveTo>
                  <a:cubicBezTo>
                    <a:pt x="0" y="0"/>
                    <a:pt x="17280" y="5040"/>
                    <a:pt x="19440" y="8640"/>
                  </a:cubicBezTo>
                  <a:cubicBezTo>
                    <a:pt x="21600" y="11520"/>
                    <a:pt x="20520" y="21600"/>
                    <a:pt x="20520" y="21600"/>
                  </a:cubicBezTo>
                </a:path>
              </a:pathLst>
            </a:custGeom>
            <a:noFill/>
            <a:ln w="3175" cap="rnd">
              <a:solidFill>
                <a:srgbClr val="000000"/>
              </a:solidFill>
              <a:prstDash val="solid"/>
              <a:round/>
            </a:ln>
            <a:effectLst/>
          </p:spPr>
          <p:txBody>
            <a:bodyPr wrap="square" lIns="45719" tIns="45719" rIns="45719" bIns="45719" numCol="1" anchor="t">
              <a:noAutofit/>
            </a:bodyPr>
            <a:lstStyle/>
            <a:p>
              <a:pPr>
                <a:defRPr>
                  <a:latin typeface="Times New Roman"/>
                  <a:ea typeface="Times New Roman"/>
                  <a:cs typeface="Times New Roman"/>
                  <a:sym typeface="Times New Roman"/>
                </a:defRPr>
              </a:pPr>
            </a:p>
          </p:txBody>
        </p:sp>
        <p:sp>
          <p:nvSpPr>
            <p:cNvPr id="464" name="Line 86"/>
            <p:cNvSpPr/>
            <p:nvPr/>
          </p:nvSpPr>
          <p:spPr>
            <a:xfrm>
              <a:off x="1704629" y="919768"/>
              <a:ext cx="38101" cy="7938"/>
            </a:xfrm>
            <a:prstGeom prst="line">
              <a:avLst/>
            </a:prstGeom>
            <a:noFill/>
            <a:ln w="3175" cap="rnd">
              <a:solidFill>
                <a:srgbClr val="000000"/>
              </a:solidFill>
              <a:prstDash val="solid"/>
              <a:round/>
            </a:ln>
            <a:effectLst/>
          </p:spPr>
          <p:txBody>
            <a:bodyPr wrap="square" lIns="45719" tIns="45719" rIns="45719" bIns="45719" numCol="1" anchor="t">
              <a:noAutofit/>
            </a:bodyPr>
            <a:lstStyle/>
            <a:p>
              <a:pPr>
                <a:defRPr>
                  <a:solidFill>
                    <a:srgbClr val="FFFFFF"/>
                  </a:solidFill>
                </a:defRPr>
              </a:pPr>
            </a:p>
          </p:txBody>
        </p:sp>
        <p:sp>
          <p:nvSpPr>
            <p:cNvPr id="465" name="Line 87"/>
            <p:cNvSpPr/>
            <p:nvPr/>
          </p:nvSpPr>
          <p:spPr>
            <a:xfrm>
              <a:off x="1690342" y="867380"/>
              <a:ext cx="31750" cy="3176"/>
            </a:xfrm>
            <a:prstGeom prst="line">
              <a:avLst/>
            </a:prstGeom>
            <a:noFill/>
            <a:ln w="3175" cap="rnd">
              <a:solidFill>
                <a:srgbClr val="000000"/>
              </a:solidFill>
              <a:prstDash val="solid"/>
              <a:miter lim="800000"/>
            </a:ln>
            <a:effectLst/>
          </p:spPr>
          <p:txBody>
            <a:bodyPr wrap="square" lIns="45719" tIns="45719" rIns="45719" bIns="45719" numCol="1" anchor="t">
              <a:noAutofit/>
            </a:bodyPr>
            <a:lstStyle/>
            <a:p>
              <a:pPr>
                <a:defRPr>
                  <a:solidFill>
                    <a:srgbClr val="FFFFFF"/>
                  </a:solidFill>
                </a:defRPr>
              </a:pPr>
            </a:p>
          </p:txBody>
        </p:sp>
        <p:sp>
          <p:nvSpPr>
            <p:cNvPr id="466" name="Freeform 88"/>
            <p:cNvSpPr/>
            <p:nvPr/>
          </p:nvSpPr>
          <p:spPr>
            <a:xfrm>
              <a:off x="1615851" y="792781"/>
              <a:ext cx="183841" cy="209928"/>
            </a:xfrm>
            <a:custGeom>
              <a:avLst/>
              <a:gdLst/>
              <a:ahLst/>
              <a:cxnLst>
                <a:cxn ang="0">
                  <a:pos x="wd2" y="hd2"/>
                </a:cxn>
                <a:cxn ang="5400000">
                  <a:pos x="wd2" y="hd2"/>
                </a:cxn>
                <a:cxn ang="10800000">
                  <a:pos x="wd2" y="hd2"/>
                </a:cxn>
                <a:cxn ang="16200000">
                  <a:pos x="wd2" y="hd2"/>
                </a:cxn>
              </a:cxnLst>
              <a:rect l="0" t="0" r="r" b="b"/>
              <a:pathLst>
                <a:path w="20503" h="20258" fill="norm" stroke="1" extrusionOk="0">
                  <a:moveTo>
                    <a:pt x="19307" y="3805"/>
                  </a:moveTo>
                  <a:cubicBezTo>
                    <a:pt x="18522" y="1105"/>
                    <a:pt x="12631" y="-920"/>
                    <a:pt x="9096" y="430"/>
                  </a:cubicBezTo>
                  <a:cubicBezTo>
                    <a:pt x="5954" y="1780"/>
                    <a:pt x="-722" y="5155"/>
                    <a:pt x="63" y="8530"/>
                  </a:cubicBezTo>
                  <a:cubicBezTo>
                    <a:pt x="456" y="11905"/>
                    <a:pt x="4383" y="13592"/>
                    <a:pt x="3598" y="14267"/>
                  </a:cubicBezTo>
                  <a:cubicBezTo>
                    <a:pt x="1242" y="16630"/>
                    <a:pt x="1242" y="18317"/>
                    <a:pt x="2027" y="19330"/>
                  </a:cubicBezTo>
                  <a:cubicBezTo>
                    <a:pt x="3205" y="20680"/>
                    <a:pt x="9882" y="20342"/>
                    <a:pt x="12238" y="19667"/>
                  </a:cubicBezTo>
                  <a:cubicBezTo>
                    <a:pt x="14594" y="19330"/>
                    <a:pt x="20878" y="16292"/>
                    <a:pt x="20485" y="13592"/>
                  </a:cubicBezTo>
                  <a:cubicBezTo>
                    <a:pt x="20093" y="10892"/>
                    <a:pt x="16165" y="9880"/>
                    <a:pt x="16165" y="8530"/>
                  </a:cubicBezTo>
                  <a:cubicBezTo>
                    <a:pt x="16165" y="7517"/>
                    <a:pt x="19307" y="6842"/>
                    <a:pt x="19307" y="3805"/>
                  </a:cubicBezTo>
                  <a:close/>
                </a:path>
              </a:pathLst>
            </a:custGeom>
            <a:noFill/>
            <a:ln w="3175" cap="rnd">
              <a:solidFill>
                <a:srgbClr val="000000"/>
              </a:solidFill>
              <a:prstDash val="solid"/>
              <a:round/>
            </a:ln>
            <a:effectLst/>
          </p:spPr>
          <p:txBody>
            <a:bodyPr wrap="square" lIns="45719" tIns="45719" rIns="45719" bIns="45719" numCol="1" anchor="t">
              <a:noAutofit/>
            </a:bodyPr>
            <a:lstStyle/>
            <a:p>
              <a:pPr>
                <a:defRPr>
                  <a:latin typeface="Times New Roman"/>
                  <a:ea typeface="Times New Roman"/>
                  <a:cs typeface="Times New Roman"/>
                  <a:sym typeface="Times New Roman"/>
                </a:defRPr>
              </a:pPr>
            </a:p>
          </p:txBody>
        </p:sp>
        <p:sp>
          <p:nvSpPr>
            <p:cNvPr id="467" name="Freeform 89"/>
            <p:cNvSpPr/>
            <p:nvPr/>
          </p:nvSpPr>
          <p:spPr>
            <a:xfrm>
              <a:off x="1663354" y="824518"/>
              <a:ext cx="69851" cy="15398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9731"/>
                  </a:moveTo>
                  <a:lnTo>
                    <a:pt x="12868" y="18277"/>
                  </a:lnTo>
                  <a:lnTo>
                    <a:pt x="7353" y="21600"/>
                  </a:lnTo>
                  <a:lnTo>
                    <a:pt x="13787" y="18277"/>
                  </a:lnTo>
                  <a:lnTo>
                    <a:pt x="12868" y="13292"/>
                  </a:lnTo>
                  <a:lnTo>
                    <a:pt x="11949" y="9762"/>
                  </a:lnTo>
                  <a:lnTo>
                    <a:pt x="7353" y="5400"/>
                  </a:lnTo>
                  <a:lnTo>
                    <a:pt x="919" y="8308"/>
                  </a:lnTo>
                  <a:lnTo>
                    <a:pt x="6434" y="6023"/>
                  </a:lnTo>
                  <a:lnTo>
                    <a:pt x="17004" y="2908"/>
                  </a:lnTo>
                  <a:lnTo>
                    <a:pt x="6434" y="6023"/>
                  </a:lnTo>
                  <a:lnTo>
                    <a:pt x="6434" y="1454"/>
                  </a:lnTo>
                  <a:lnTo>
                    <a:pt x="12868" y="0"/>
                  </a:lnTo>
                  <a:lnTo>
                    <a:pt x="5055" y="1454"/>
                  </a:lnTo>
                  <a:lnTo>
                    <a:pt x="0" y="2077"/>
                  </a:lnTo>
                </a:path>
              </a:pathLst>
            </a:custGeom>
            <a:noFill/>
            <a:ln w="3175" cap="rnd">
              <a:solidFill>
                <a:srgbClr val="000000"/>
              </a:solidFill>
              <a:prstDash val="solid"/>
              <a:round/>
            </a:ln>
            <a:effectLst/>
          </p:spPr>
          <p:txBody>
            <a:bodyPr wrap="square" lIns="45719" tIns="45719" rIns="45719" bIns="45719" numCol="1" anchor="t">
              <a:noAutofit/>
            </a:bodyPr>
            <a:lstStyle/>
            <a:p>
              <a:pPr>
                <a:defRPr>
                  <a:latin typeface="Times New Roman"/>
                  <a:ea typeface="Times New Roman"/>
                  <a:cs typeface="Times New Roman"/>
                  <a:sym typeface="Times New Roman"/>
                </a:defRPr>
              </a:pPr>
            </a:p>
          </p:txBody>
        </p:sp>
        <p:sp>
          <p:nvSpPr>
            <p:cNvPr id="468" name="Freeform 90"/>
            <p:cNvSpPr/>
            <p:nvPr/>
          </p:nvSpPr>
          <p:spPr>
            <a:xfrm>
              <a:off x="1567970" y="753387"/>
              <a:ext cx="289069" cy="289509"/>
            </a:xfrm>
            <a:custGeom>
              <a:avLst/>
              <a:gdLst/>
              <a:ahLst/>
              <a:cxnLst>
                <a:cxn ang="0">
                  <a:pos x="wd2" y="hd2"/>
                </a:cxn>
                <a:cxn ang="5400000">
                  <a:pos x="wd2" y="hd2"/>
                </a:cxn>
                <a:cxn ang="10800000">
                  <a:pos x="wd2" y="hd2"/>
                </a:cxn>
                <a:cxn ang="16200000">
                  <a:pos x="wd2" y="hd2"/>
                </a:cxn>
              </a:cxnLst>
              <a:rect l="0" t="0" r="r" b="b"/>
              <a:pathLst>
                <a:path w="21033" h="20410" fill="norm" stroke="1" extrusionOk="0">
                  <a:moveTo>
                    <a:pt x="11468" y="276"/>
                  </a:moveTo>
                  <a:cubicBezTo>
                    <a:pt x="9181" y="772"/>
                    <a:pt x="33" y="4248"/>
                    <a:pt x="33" y="9214"/>
                  </a:cubicBezTo>
                  <a:cubicBezTo>
                    <a:pt x="-221" y="14179"/>
                    <a:pt x="1050" y="15172"/>
                    <a:pt x="2066" y="15669"/>
                  </a:cubicBezTo>
                  <a:cubicBezTo>
                    <a:pt x="1558" y="17407"/>
                    <a:pt x="1812" y="17655"/>
                    <a:pt x="2320" y="18897"/>
                  </a:cubicBezTo>
                  <a:cubicBezTo>
                    <a:pt x="3083" y="19890"/>
                    <a:pt x="7657" y="21131"/>
                    <a:pt x="12485" y="19890"/>
                  </a:cubicBezTo>
                  <a:cubicBezTo>
                    <a:pt x="17567" y="18400"/>
                    <a:pt x="20108" y="15421"/>
                    <a:pt x="20617" y="14179"/>
                  </a:cubicBezTo>
                  <a:cubicBezTo>
                    <a:pt x="21125" y="12938"/>
                    <a:pt x="21379" y="11697"/>
                    <a:pt x="20108" y="7972"/>
                  </a:cubicBezTo>
                  <a:cubicBezTo>
                    <a:pt x="21379" y="5738"/>
                    <a:pt x="20617" y="4497"/>
                    <a:pt x="19854" y="2759"/>
                  </a:cubicBezTo>
                  <a:cubicBezTo>
                    <a:pt x="18330" y="276"/>
                    <a:pt x="14010" y="-469"/>
                    <a:pt x="11468" y="276"/>
                  </a:cubicBezTo>
                  <a:close/>
                </a:path>
              </a:pathLst>
            </a:custGeom>
            <a:noFill/>
            <a:ln w="3175" cap="flat">
              <a:solidFill>
                <a:srgbClr val="000000"/>
              </a:solidFill>
              <a:prstDash val="solid"/>
              <a:miter lim="800000"/>
            </a:ln>
            <a:effectLst/>
          </p:spPr>
          <p:txBody>
            <a:bodyPr wrap="square" lIns="45719" tIns="45719" rIns="45719" bIns="45719" numCol="1" anchor="t">
              <a:noAutofit/>
            </a:bodyPr>
            <a:lstStyle/>
            <a:p>
              <a:pPr>
                <a:defRPr>
                  <a:latin typeface="Times New Roman"/>
                  <a:ea typeface="Times New Roman"/>
                  <a:cs typeface="Times New Roman"/>
                  <a:sym typeface="Times New Roman"/>
                </a:defRPr>
              </a:pPr>
            </a:p>
          </p:txBody>
        </p:sp>
        <p:sp>
          <p:nvSpPr>
            <p:cNvPr id="469" name="Freeform 91"/>
            <p:cNvSpPr/>
            <p:nvPr/>
          </p:nvSpPr>
          <p:spPr>
            <a:xfrm>
              <a:off x="1795118" y="870556"/>
              <a:ext cx="49213" cy="1746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cubicBezTo>
                    <a:pt x="21600" y="0"/>
                    <a:pt x="6171" y="17280"/>
                    <a:pt x="0" y="21600"/>
                  </a:cubicBezTo>
                </a:path>
              </a:pathLst>
            </a:custGeom>
            <a:noFill/>
            <a:ln w="3175" cap="rnd">
              <a:solidFill>
                <a:srgbClr val="000000"/>
              </a:solidFill>
              <a:prstDash val="solid"/>
              <a:miter lim="800000"/>
            </a:ln>
            <a:effectLst/>
          </p:spPr>
          <p:txBody>
            <a:bodyPr wrap="square" lIns="45719" tIns="45719" rIns="45719" bIns="45719" numCol="1" anchor="t">
              <a:noAutofit/>
            </a:bodyPr>
            <a:lstStyle/>
            <a:p>
              <a:pPr>
                <a:defRPr>
                  <a:latin typeface="Times New Roman"/>
                  <a:ea typeface="Times New Roman"/>
                  <a:cs typeface="Times New Roman"/>
                  <a:sym typeface="Times New Roman"/>
                </a:defRPr>
              </a:pPr>
            </a:p>
          </p:txBody>
        </p:sp>
        <p:sp>
          <p:nvSpPr>
            <p:cNvPr id="470" name="Line 92"/>
            <p:cNvSpPr/>
            <p:nvPr/>
          </p:nvSpPr>
          <p:spPr>
            <a:xfrm>
              <a:off x="1595092" y="978506"/>
              <a:ext cx="20638" cy="7938"/>
            </a:xfrm>
            <a:prstGeom prst="line">
              <a:avLst/>
            </a:prstGeom>
            <a:noFill/>
            <a:ln w="3175" cap="rnd">
              <a:solidFill>
                <a:srgbClr val="000000"/>
              </a:solidFill>
              <a:prstDash val="solid"/>
              <a:miter lim="800000"/>
            </a:ln>
            <a:effectLst/>
          </p:spPr>
          <p:txBody>
            <a:bodyPr wrap="square" lIns="45719" tIns="45719" rIns="45719" bIns="45719" numCol="1" anchor="t">
              <a:noAutofit/>
            </a:bodyPr>
            <a:lstStyle/>
            <a:p>
              <a:pPr>
                <a:defRPr>
                  <a:solidFill>
                    <a:srgbClr val="FFFFFF"/>
                  </a:solidFill>
                </a:defRPr>
              </a:pPr>
            </a:p>
          </p:txBody>
        </p:sp>
        <p:sp>
          <p:nvSpPr>
            <p:cNvPr id="471" name="Freeform 93"/>
            <p:cNvSpPr/>
            <p:nvPr/>
          </p:nvSpPr>
          <p:spPr>
            <a:xfrm>
              <a:off x="1537857" y="553241"/>
              <a:ext cx="262357" cy="211051"/>
            </a:xfrm>
            <a:custGeom>
              <a:avLst/>
              <a:gdLst/>
              <a:ahLst/>
              <a:cxnLst>
                <a:cxn ang="0">
                  <a:pos x="wd2" y="hd2"/>
                </a:cxn>
                <a:cxn ang="5400000">
                  <a:pos x="wd2" y="hd2"/>
                </a:cxn>
                <a:cxn ang="10800000">
                  <a:pos x="wd2" y="hd2"/>
                </a:cxn>
                <a:cxn ang="16200000">
                  <a:pos x="wd2" y="hd2"/>
                </a:cxn>
              </a:cxnLst>
              <a:rect l="0" t="0" r="r" b="b"/>
              <a:pathLst>
                <a:path w="18887" h="20511" fill="norm" stroke="1" extrusionOk="0">
                  <a:moveTo>
                    <a:pt x="8176" y="1387"/>
                  </a:moveTo>
                  <a:cubicBezTo>
                    <a:pt x="5127" y="2759"/>
                    <a:pt x="-1480" y="9959"/>
                    <a:pt x="299" y="15787"/>
                  </a:cubicBezTo>
                  <a:cubicBezTo>
                    <a:pt x="2078" y="21273"/>
                    <a:pt x="10464" y="20930"/>
                    <a:pt x="12751" y="19902"/>
                  </a:cubicBezTo>
                  <a:cubicBezTo>
                    <a:pt x="15292" y="18873"/>
                    <a:pt x="20120" y="17502"/>
                    <a:pt x="18595" y="7216"/>
                  </a:cubicBezTo>
                  <a:cubicBezTo>
                    <a:pt x="18341" y="4130"/>
                    <a:pt x="15038" y="1387"/>
                    <a:pt x="14021" y="702"/>
                  </a:cubicBezTo>
                  <a:cubicBezTo>
                    <a:pt x="12242" y="-327"/>
                    <a:pt x="10972" y="-327"/>
                    <a:pt x="8176" y="1387"/>
                  </a:cubicBezTo>
                  <a:close/>
                </a:path>
              </a:pathLst>
            </a:custGeom>
            <a:noFill/>
            <a:ln w="3175" cap="flat">
              <a:solidFill>
                <a:srgbClr val="000000"/>
              </a:solidFill>
              <a:prstDash val="solid"/>
              <a:miter lim="800000"/>
            </a:ln>
            <a:effectLst/>
          </p:spPr>
          <p:txBody>
            <a:bodyPr wrap="square" lIns="45719" tIns="45719" rIns="45719" bIns="45719" numCol="1" anchor="t">
              <a:noAutofit/>
            </a:bodyPr>
            <a:lstStyle/>
            <a:p>
              <a:pPr>
                <a:defRPr>
                  <a:latin typeface="Times New Roman"/>
                  <a:ea typeface="Times New Roman"/>
                  <a:cs typeface="Times New Roman"/>
                  <a:sym typeface="Times New Roman"/>
                </a:defRPr>
              </a:pPr>
            </a:p>
          </p:txBody>
        </p:sp>
        <p:sp>
          <p:nvSpPr>
            <p:cNvPr id="472" name="Freeform 94"/>
            <p:cNvSpPr/>
            <p:nvPr/>
          </p:nvSpPr>
          <p:spPr>
            <a:xfrm>
              <a:off x="1614143" y="607030"/>
              <a:ext cx="61912" cy="13176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371" y="0"/>
                  </a:moveTo>
                  <a:lnTo>
                    <a:pt x="8229" y="4611"/>
                  </a:lnTo>
                  <a:lnTo>
                    <a:pt x="0" y="2912"/>
                  </a:lnTo>
                  <a:lnTo>
                    <a:pt x="8229" y="4611"/>
                  </a:lnTo>
                  <a:lnTo>
                    <a:pt x="18000" y="10921"/>
                  </a:lnTo>
                  <a:lnTo>
                    <a:pt x="14400" y="18202"/>
                  </a:lnTo>
                  <a:lnTo>
                    <a:pt x="21600" y="21600"/>
                  </a:lnTo>
                  <a:lnTo>
                    <a:pt x="13371" y="18202"/>
                  </a:lnTo>
                  <a:lnTo>
                    <a:pt x="8229" y="21115"/>
                  </a:lnTo>
                </a:path>
              </a:pathLst>
            </a:custGeom>
            <a:noFill/>
            <a:ln w="3175" cap="rnd">
              <a:solidFill>
                <a:srgbClr val="000000"/>
              </a:solidFill>
              <a:prstDash val="solid"/>
              <a:miter lim="800000"/>
            </a:ln>
            <a:effectLst/>
          </p:spPr>
          <p:txBody>
            <a:bodyPr wrap="square" lIns="45719" tIns="45719" rIns="45719" bIns="45719" numCol="1" anchor="t">
              <a:noAutofit/>
            </a:bodyPr>
            <a:lstStyle/>
            <a:p>
              <a:pPr>
                <a:defRPr>
                  <a:latin typeface="Times New Roman"/>
                  <a:ea typeface="Times New Roman"/>
                  <a:cs typeface="Times New Roman"/>
                  <a:sym typeface="Times New Roman"/>
                </a:defRPr>
              </a:pPr>
            </a:p>
          </p:txBody>
        </p:sp>
        <p:sp>
          <p:nvSpPr>
            <p:cNvPr id="473" name="Freeform 95"/>
            <p:cNvSpPr/>
            <p:nvPr/>
          </p:nvSpPr>
          <p:spPr>
            <a:xfrm>
              <a:off x="1683993" y="591155"/>
              <a:ext cx="55563" cy="1270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0" y="0"/>
                    <a:pt x="21600" y="4800"/>
                    <a:pt x="21600" y="9600"/>
                  </a:cubicBezTo>
                  <a:cubicBezTo>
                    <a:pt x="21600" y="14400"/>
                    <a:pt x="13500" y="21600"/>
                    <a:pt x="13500" y="21600"/>
                  </a:cubicBezTo>
                </a:path>
              </a:pathLst>
            </a:custGeom>
            <a:noFill/>
            <a:ln w="3175" cap="rnd">
              <a:solidFill>
                <a:srgbClr val="000000"/>
              </a:solidFill>
              <a:prstDash val="solid"/>
              <a:miter lim="800000"/>
            </a:ln>
            <a:effectLst/>
          </p:spPr>
          <p:txBody>
            <a:bodyPr wrap="square" lIns="45719" tIns="45719" rIns="45719" bIns="45719" numCol="1" anchor="t">
              <a:noAutofit/>
            </a:bodyPr>
            <a:lstStyle/>
            <a:p>
              <a:pPr>
                <a:defRPr>
                  <a:latin typeface="Times New Roman"/>
                  <a:ea typeface="Times New Roman"/>
                  <a:cs typeface="Times New Roman"/>
                  <a:sym typeface="Times New Roman"/>
                </a:defRPr>
              </a:pPr>
            </a:p>
          </p:txBody>
        </p:sp>
        <p:sp>
          <p:nvSpPr>
            <p:cNvPr id="474" name="Freeform 96"/>
            <p:cNvSpPr/>
            <p:nvPr/>
          </p:nvSpPr>
          <p:spPr>
            <a:xfrm>
              <a:off x="1597761" y="1031792"/>
              <a:ext cx="287448" cy="264214"/>
            </a:xfrm>
            <a:custGeom>
              <a:avLst/>
              <a:gdLst/>
              <a:ahLst/>
              <a:cxnLst>
                <a:cxn ang="0">
                  <a:pos x="wd2" y="hd2"/>
                </a:cxn>
                <a:cxn ang="5400000">
                  <a:pos x="wd2" y="hd2"/>
                </a:cxn>
                <a:cxn ang="10800000">
                  <a:pos x="wd2" y="hd2"/>
                </a:cxn>
                <a:cxn ang="16200000">
                  <a:pos x="wd2" y="hd2"/>
                </a:cxn>
              </a:cxnLst>
              <a:rect l="0" t="0" r="r" b="b"/>
              <a:pathLst>
                <a:path w="20265" h="20543" fill="norm" stroke="1" extrusionOk="0">
                  <a:moveTo>
                    <a:pt x="18233" y="1404"/>
                  </a:moveTo>
                  <a:cubicBezTo>
                    <a:pt x="15502" y="-1057"/>
                    <a:pt x="4330" y="-784"/>
                    <a:pt x="1102" y="6325"/>
                  </a:cubicBezTo>
                  <a:cubicBezTo>
                    <a:pt x="-636" y="10427"/>
                    <a:pt x="-139" y="13161"/>
                    <a:pt x="1350" y="14801"/>
                  </a:cubicBezTo>
                  <a:cubicBezTo>
                    <a:pt x="357" y="16989"/>
                    <a:pt x="2343" y="20543"/>
                    <a:pt x="5571" y="20543"/>
                  </a:cubicBezTo>
                  <a:cubicBezTo>
                    <a:pt x="7557" y="20543"/>
                    <a:pt x="9792" y="20543"/>
                    <a:pt x="11778" y="19996"/>
                  </a:cubicBezTo>
                  <a:cubicBezTo>
                    <a:pt x="16247" y="18902"/>
                    <a:pt x="18233" y="19449"/>
                    <a:pt x="19474" y="13161"/>
                  </a:cubicBezTo>
                  <a:cubicBezTo>
                    <a:pt x="20467" y="8786"/>
                    <a:pt x="20964" y="3865"/>
                    <a:pt x="18233" y="1404"/>
                  </a:cubicBezTo>
                  <a:close/>
                </a:path>
              </a:pathLst>
            </a:custGeom>
            <a:noFill/>
            <a:ln w="3175" cap="flat">
              <a:solidFill>
                <a:srgbClr val="000000"/>
              </a:solidFill>
              <a:prstDash val="solid"/>
              <a:miter lim="800000"/>
            </a:ln>
            <a:effectLst/>
          </p:spPr>
          <p:txBody>
            <a:bodyPr wrap="square" lIns="45719" tIns="45719" rIns="45719" bIns="45719" numCol="1" anchor="t">
              <a:noAutofit/>
            </a:bodyPr>
            <a:lstStyle/>
            <a:p>
              <a:pPr>
                <a:defRPr>
                  <a:latin typeface="Times New Roman"/>
                  <a:ea typeface="Times New Roman"/>
                  <a:cs typeface="Times New Roman"/>
                  <a:sym typeface="Times New Roman"/>
                </a:defRPr>
              </a:pPr>
            </a:p>
          </p:txBody>
        </p:sp>
        <p:sp>
          <p:nvSpPr>
            <p:cNvPr id="475" name="Freeform 97"/>
            <p:cNvSpPr/>
            <p:nvPr/>
          </p:nvSpPr>
          <p:spPr>
            <a:xfrm>
              <a:off x="1647658" y="1068553"/>
              <a:ext cx="186959" cy="200837"/>
            </a:xfrm>
            <a:custGeom>
              <a:avLst/>
              <a:gdLst/>
              <a:ahLst/>
              <a:cxnLst>
                <a:cxn ang="0">
                  <a:pos x="wd2" y="hd2"/>
                </a:cxn>
                <a:cxn ang="5400000">
                  <a:pos x="wd2" y="hd2"/>
                </a:cxn>
                <a:cxn ang="10800000">
                  <a:pos x="wd2" y="hd2"/>
                </a:cxn>
                <a:cxn ang="16200000">
                  <a:pos x="wd2" y="hd2"/>
                </a:cxn>
              </a:cxnLst>
              <a:rect l="0" t="0" r="r" b="b"/>
              <a:pathLst>
                <a:path w="20851" h="20242" fill="norm" stroke="1" extrusionOk="0">
                  <a:moveTo>
                    <a:pt x="20833" y="4041"/>
                  </a:moveTo>
                  <a:cubicBezTo>
                    <a:pt x="19655" y="-916"/>
                    <a:pt x="12586" y="-208"/>
                    <a:pt x="9051" y="500"/>
                  </a:cubicBezTo>
                  <a:cubicBezTo>
                    <a:pt x="5517" y="854"/>
                    <a:pt x="-374" y="4395"/>
                    <a:pt x="19" y="7582"/>
                  </a:cubicBezTo>
                  <a:cubicBezTo>
                    <a:pt x="804" y="11123"/>
                    <a:pt x="3553" y="15018"/>
                    <a:pt x="2768" y="15727"/>
                  </a:cubicBezTo>
                  <a:cubicBezTo>
                    <a:pt x="1197" y="17143"/>
                    <a:pt x="1197" y="17851"/>
                    <a:pt x="2375" y="19268"/>
                  </a:cubicBezTo>
                  <a:cubicBezTo>
                    <a:pt x="3161" y="20684"/>
                    <a:pt x="10230" y="20330"/>
                    <a:pt x="12586" y="19622"/>
                  </a:cubicBezTo>
                  <a:cubicBezTo>
                    <a:pt x="14942" y="18914"/>
                    <a:pt x="21226" y="16081"/>
                    <a:pt x="20833" y="13248"/>
                  </a:cubicBezTo>
                  <a:cubicBezTo>
                    <a:pt x="20048" y="10415"/>
                    <a:pt x="18477" y="11123"/>
                    <a:pt x="18084" y="9707"/>
                  </a:cubicBezTo>
                  <a:cubicBezTo>
                    <a:pt x="18084" y="8645"/>
                    <a:pt x="20833" y="7228"/>
                    <a:pt x="20833" y="4041"/>
                  </a:cubicBezTo>
                  <a:close/>
                </a:path>
              </a:pathLst>
            </a:custGeom>
            <a:noFill/>
            <a:ln w="3175" cap="rnd">
              <a:solidFill>
                <a:srgbClr val="000000"/>
              </a:solidFill>
              <a:prstDash val="solid"/>
              <a:round/>
            </a:ln>
            <a:effectLst/>
          </p:spPr>
          <p:txBody>
            <a:bodyPr wrap="square" lIns="45719" tIns="45719" rIns="45719" bIns="45719" numCol="1" anchor="t">
              <a:noAutofit/>
            </a:bodyPr>
            <a:lstStyle/>
            <a:p>
              <a:pPr>
                <a:defRPr>
                  <a:latin typeface="Times New Roman"/>
                  <a:ea typeface="Times New Roman"/>
                  <a:cs typeface="Times New Roman"/>
                  <a:sym typeface="Times New Roman"/>
                </a:defRPr>
              </a:pPr>
            </a:p>
          </p:txBody>
        </p:sp>
        <p:sp>
          <p:nvSpPr>
            <p:cNvPr id="476" name="Line 98"/>
            <p:cNvSpPr/>
            <p:nvPr/>
          </p:nvSpPr>
          <p:spPr>
            <a:xfrm flipH="1" flipV="1">
              <a:off x="1614143" y="1221395"/>
              <a:ext cx="25400" cy="3176"/>
            </a:xfrm>
            <a:prstGeom prst="line">
              <a:avLst/>
            </a:prstGeom>
            <a:noFill/>
            <a:ln w="3175" cap="rnd">
              <a:solidFill>
                <a:srgbClr val="000000"/>
              </a:solidFill>
              <a:prstDash val="solid"/>
              <a:miter lim="800000"/>
            </a:ln>
            <a:effectLst/>
          </p:spPr>
          <p:txBody>
            <a:bodyPr wrap="square" lIns="45719" tIns="45719" rIns="45719" bIns="45719" numCol="1" anchor="t">
              <a:noAutofit/>
            </a:bodyPr>
            <a:lstStyle/>
            <a:p>
              <a:pPr>
                <a:defRPr>
                  <a:solidFill>
                    <a:srgbClr val="FFFFFF"/>
                  </a:solidFill>
                </a:defRPr>
              </a:pPr>
            </a:p>
          </p:txBody>
        </p:sp>
        <p:sp>
          <p:nvSpPr>
            <p:cNvPr id="477" name="Freeform 99"/>
            <p:cNvSpPr/>
            <p:nvPr/>
          </p:nvSpPr>
          <p:spPr>
            <a:xfrm>
              <a:off x="1841154" y="1142018"/>
              <a:ext cx="41276" cy="3333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cubicBezTo>
                    <a:pt x="21600" y="0"/>
                    <a:pt x="18000" y="17280"/>
                    <a:pt x="0" y="21600"/>
                  </a:cubicBezTo>
                </a:path>
              </a:pathLst>
            </a:custGeom>
            <a:noFill/>
            <a:ln w="3175" cap="rnd">
              <a:solidFill>
                <a:srgbClr val="000000"/>
              </a:solidFill>
              <a:prstDash val="solid"/>
              <a:miter lim="800000"/>
            </a:ln>
            <a:effectLst/>
          </p:spPr>
          <p:txBody>
            <a:bodyPr wrap="square" lIns="45719" tIns="45719" rIns="45719" bIns="45719" numCol="1" anchor="t">
              <a:noAutofit/>
            </a:bodyPr>
            <a:lstStyle/>
            <a:p>
              <a:pPr>
                <a:defRPr>
                  <a:latin typeface="Times New Roman"/>
                  <a:ea typeface="Times New Roman"/>
                  <a:cs typeface="Times New Roman"/>
                  <a:sym typeface="Times New Roman"/>
                </a:defRPr>
              </a:pPr>
            </a:p>
          </p:txBody>
        </p:sp>
        <p:sp>
          <p:nvSpPr>
            <p:cNvPr id="478" name="Freeform 100"/>
            <p:cNvSpPr/>
            <p:nvPr/>
          </p:nvSpPr>
          <p:spPr>
            <a:xfrm>
              <a:off x="1714154" y="1095980"/>
              <a:ext cx="71439" cy="15716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9766"/>
                  </a:moveTo>
                  <a:lnTo>
                    <a:pt x="12868" y="17728"/>
                  </a:lnTo>
                  <a:lnTo>
                    <a:pt x="6434" y="21600"/>
                  </a:lnTo>
                  <a:lnTo>
                    <a:pt x="14247" y="17728"/>
                  </a:lnTo>
                  <a:lnTo>
                    <a:pt x="11949" y="13449"/>
                  </a:lnTo>
                  <a:lnTo>
                    <a:pt x="11030" y="10189"/>
                  </a:lnTo>
                  <a:lnTo>
                    <a:pt x="6434" y="5706"/>
                  </a:lnTo>
                  <a:lnTo>
                    <a:pt x="919" y="8762"/>
                  </a:lnTo>
                  <a:lnTo>
                    <a:pt x="6434" y="5706"/>
                  </a:lnTo>
                  <a:lnTo>
                    <a:pt x="20681" y="5298"/>
                  </a:lnTo>
                  <a:lnTo>
                    <a:pt x="6434" y="5706"/>
                  </a:lnTo>
                  <a:lnTo>
                    <a:pt x="5515" y="1426"/>
                  </a:lnTo>
                  <a:lnTo>
                    <a:pt x="12868" y="0"/>
                  </a:lnTo>
                  <a:lnTo>
                    <a:pt x="5515" y="1426"/>
                  </a:lnTo>
                  <a:lnTo>
                    <a:pt x="0" y="2445"/>
                  </a:lnTo>
                </a:path>
              </a:pathLst>
            </a:custGeom>
            <a:noFill/>
            <a:ln w="3175" cap="rnd">
              <a:solidFill>
                <a:srgbClr val="000000"/>
              </a:solidFill>
              <a:prstDash val="solid"/>
              <a:round/>
            </a:ln>
            <a:effectLst/>
          </p:spPr>
          <p:txBody>
            <a:bodyPr wrap="square" lIns="45719" tIns="45719" rIns="45719" bIns="45719" numCol="1" anchor="t">
              <a:noAutofit/>
            </a:bodyPr>
            <a:lstStyle/>
            <a:p>
              <a:pPr>
                <a:defRPr>
                  <a:latin typeface="Times New Roman"/>
                  <a:ea typeface="Times New Roman"/>
                  <a:cs typeface="Times New Roman"/>
                  <a:sym typeface="Times New Roman"/>
                </a:defRPr>
              </a:pPr>
            </a:p>
          </p:txBody>
        </p:sp>
        <p:sp>
          <p:nvSpPr>
            <p:cNvPr id="479" name="Freeform 101"/>
            <p:cNvSpPr/>
            <p:nvPr/>
          </p:nvSpPr>
          <p:spPr>
            <a:xfrm>
              <a:off x="1704629" y="1116619"/>
              <a:ext cx="74614" cy="2063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8514"/>
                  </a:moveTo>
                  <a:lnTo>
                    <a:pt x="10368" y="21600"/>
                  </a:lnTo>
                  <a:lnTo>
                    <a:pt x="21600" y="0"/>
                  </a:lnTo>
                </a:path>
              </a:pathLst>
            </a:custGeom>
            <a:noFill/>
            <a:ln w="3175" cap="rnd">
              <a:solidFill>
                <a:srgbClr val="000000"/>
              </a:solidFill>
              <a:prstDash val="solid"/>
              <a:miter lim="800000"/>
            </a:ln>
            <a:effectLst/>
          </p:spPr>
          <p:txBody>
            <a:bodyPr wrap="square" lIns="45719" tIns="45719" rIns="45719" bIns="45719" numCol="1" anchor="t">
              <a:noAutofit/>
            </a:bodyPr>
            <a:lstStyle/>
            <a:p>
              <a:pPr>
                <a:defRPr>
                  <a:latin typeface="Times New Roman"/>
                  <a:ea typeface="Times New Roman"/>
                  <a:cs typeface="Times New Roman"/>
                  <a:sym typeface="Times New Roman"/>
                </a:defRPr>
              </a:pPr>
            </a:p>
          </p:txBody>
        </p:sp>
        <p:sp>
          <p:nvSpPr>
            <p:cNvPr id="480" name="Freeform 102"/>
            <p:cNvSpPr/>
            <p:nvPr/>
          </p:nvSpPr>
          <p:spPr>
            <a:xfrm>
              <a:off x="1730030" y="1208693"/>
              <a:ext cx="61914" cy="127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9257" y="0"/>
                  </a:lnTo>
                  <a:lnTo>
                    <a:pt x="21600" y="4800"/>
                  </a:lnTo>
                </a:path>
              </a:pathLst>
            </a:custGeom>
            <a:noFill/>
            <a:ln w="3175" cap="rnd">
              <a:solidFill>
                <a:srgbClr val="000000"/>
              </a:solidFill>
              <a:prstDash val="solid"/>
              <a:miter lim="800000"/>
            </a:ln>
            <a:effectLst/>
          </p:spPr>
          <p:txBody>
            <a:bodyPr wrap="square" lIns="45719" tIns="45719" rIns="45719" bIns="45719" numCol="1" anchor="t">
              <a:noAutofit/>
            </a:bodyPr>
            <a:lstStyle/>
            <a:p>
              <a:pPr>
                <a:defRPr>
                  <a:latin typeface="Times New Roman"/>
                  <a:ea typeface="Times New Roman"/>
                  <a:cs typeface="Times New Roman"/>
                  <a:sym typeface="Times New Roman"/>
                </a:defRPr>
              </a:pPr>
            </a:p>
          </p:txBody>
        </p:sp>
        <p:sp>
          <p:nvSpPr>
            <p:cNvPr id="481" name="Rectangle 139"/>
            <p:cNvSpPr txBox="1"/>
            <p:nvPr/>
          </p:nvSpPr>
          <p:spPr>
            <a:xfrm>
              <a:off x="344142" y="1194406"/>
              <a:ext cx="127001"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600">
                  <a:latin typeface="+mj-lt"/>
                  <a:ea typeface="+mj-ea"/>
                  <a:cs typeface="+mj-cs"/>
                  <a:sym typeface="Arial"/>
                </a:defRPr>
              </a:lvl1pPr>
            </a:lstStyle>
            <a:p>
              <a:pPr/>
              <a:r>
                <a:t>2</a:t>
              </a:r>
            </a:p>
          </p:txBody>
        </p:sp>
        <p:sp>
          <p:nvSpPr>
            <p:cNvPr id="482" name="Rectangle 140"/>
            <p:cNvSpPr txBox="1"/>
            <p:nvPr/>
          </p:nvSpPr>
          <p:spPr>
            <a:xfrm>
              <a:off x="352079" y="951518"/>
              <a:ext cx="127001"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600">
                  <a:latin typeface="+mj-lt"/>
                  <a:ea typeface="+mj-ea"/>
                  <a:cs typeface="+mj-cs"/>
                  <a:sym typeface="Arial"/>
                </a:defRPr>
              </a:lvl1pPr>
            </a:lstStyle>
            <a:p>
              <a:pPr/>
              <a:r>
                <a:t>3</a:t>
              </a:r>
            </a:p>
          </p:txBody>
        </p:sp>
        <p:sp>
          <p:nvSpPr>
            <p:cNvPr id="483" name="Rectangle 141"/>
            <p:cNvSpPr txBox="1"/>
            <p:nvPr/>
          </p:nvSpPr>
          <p:spPr>
            <a:xfrm>
              <a:off x="383829" y="692756"/>
              <a:ext cx="127001"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600">
                  <a:latin typeface="+mj-lt"/>
                  <a:ea typeface="+mj-ea"/>
                  <a:cs typeface="+mj-cs"/>
                  <a:sym typeface="Arial"/>
                </a:defRPr>
              </a:lvl1pPr>
            </a:lstStyle>
            <a:p>
              <a:pPr/>
              <a:r>
                <a:t>4</a:t>
              </a:r>
            </a:p>
          </p:txBody>
        </p:sp>
        <p:sp>
          <p:nvSpPr>
            <p:cNvPr id="484" name="Rectangle 142"/>
            <p:cNvSpPr txBox="1"/>
            <p:nvPr/>
          </p:nvSpPr>
          <p:spPr>
            <a:xfrm>
              <a:off x="453679" y="510194"/>
              <a:ext cx="127001"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600">
                  <a:latin typeface="+mj-lt"/>
                  <a:ea typeface="+mj-ea"/>
                  <a:cs typeface="+mj-cs"/>
                  <a:sym typeface="Arial"/>
                </a:defRPr>
              </a:lvl1pPr>
            </a:lstStyle>
            <a:p>
              <a:pPr/>
              <a:r>
                <a:t>5</a:t>
              </a:r>
            </a:p>
          </p:txBody>
        </p:sp>
        <p:sp>
          <p:nvSpPr>
            <p:cNvPr id="485" name="Rectangle 143"/>
            <p:cNvSpPr txBox="1"/>
            <p:nvPr/>
          </p:nvSpPr>
          <p:spPr>
            <a:xfrm>
              <a:off x="529879" y="365731"/>
              <a:ext cx="127001"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600">
                  <a:latin typeface="+mj-lt"/>
                  <a:ea typeface="+mj-ea"/>
                  <a:cs typeface="+mj-cs"/>
                  <a:sym typeface="Arial"/>
                </a:defRPr>
              </a:lvl1pPr>
            </a:lstStyle>
            <a:p>
              <a:pPr/>
              <a:r>
                <a:t>6</a:t>
              </a:r>
            </a:p>
          </p:txBody>
        </p:sp>
        <p:sp>
          <p:nvSpPr>
            <p:cNvPr id="486" name="Rectangle 144"/>
            <p:cNvSpPr txBox="1"/>
            <p:nvPr/>
          </p:nvSpPr>
          <p:spPr>
            <a:xfrm>
              <a:off x="1268067" y="378430"/>
              <a:ext cx="127001"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600">
                  <a:latin typeface="+mj-lt"/>
                  <a:ea typeface="+mj-ea"/>
                  <a:cs typeface="+mj-cs"/>
                  <a:sym typeface="Arial"/>
                </a:defRPr>
              </a:lvl1pPr>
            </a:lstStyle>
            <a:p>
              <a:pPr/>
              <a:r>
                <a:t>11</a:t>
              </a:r>
            </a:p>
          </p:txBody>
        </p:sp>
        <p:sp>
          <p:nvSpPr>
            <p:cNvPr id="487" name="Rectangle 145"/>
            <p:cNvSpPr txBox="1"/>
            <p:nvPr/>
          </p:nvSpPr>
          <p:spPr>
            <a:xfrm>
              <a:off x="1164879" y="278419"/>
              <a:ext cx="127001"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600">
                  <a:latin typeface="+mj-lt"/>
                  <a:ea typeface="+mj-ea"/>
                  <a:cs typeface="+mj-cs"/>
                  <a:sym typeface="Arial"/>
                </a:defRPr>
              </a:lvl1pPr>
            </a:lstStyle>
            <a:p>
              <a:pPr/>
              <a:r>
                <a:t>10</a:t>
              </a:r>
            </a:p>
          </p:txBody>
        </p:sp>
        <p:sp>
          <p:nvSpPr>
            <p:cNvPr id="488" name="Rectangle 146"/>
            <p:cNvSpPr txBox="1"/>
            <p:nvPr/>
          </p:nvSpPr>
          <p:spPr>
            <a:xfrm>
              <a:off x="1039467" y="241906"/>
              <a:ext cx="127001"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600">
                  <a:latin typeface="+mj-lt"/>
                  <a:ea typeface="+mj-ea"/>
                  <a:cs typeface="+mj-cs"/>
                  <a:sym typeface="Arial"/>
                </a:defRPr>
              </a:lvl1pPr>
            </a:lstStyle>
            <a:p>
              <a:pPr/>
              <a:r>
                <a:t>9</a:t>
              </a:r>
            </a:p>
          </p:txBody>
        </p:sp>
        <p:sp>
          <p:nvSpPr>
            <p:cNvPr id="489" name="Rectangle 147"/>
            <p:cNvSpPr txBox="1"/>
            <p:nvPr/>
          </p:nvSpPr>
          <p:spPr>
            <a:xfrm>
              <a:off x="774355" y="237144"/>
              <a:ext cx="127001"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600">
                  <a:latin typeface="+mj-lt"/>
                  <a:ea typeface="+mj-ea"/>
                  <a:cs typeface="+mj-cs"/>
                  <a:sym typeface="Arial"/>
                </a:defRPr>
              </a:lvl1pPr>
            </a:lstStyle>
            <a:p>
              <a:pPr/>
              <a:r>
                <a:t>8</a:t>
              </a:r>
            </a:p>
          </p:txBody>
        </p:sp>
        <p:sp>
          <p:nvSpPr>
            <p:cNvPr id="490" name="Rectangle 148"/>
            <p:cNvSpPr txBox="1"/>
            <p:nvPr/>
          </p:nvSpPr>
          <p:spPr>
            <a:xfrm>
              <a:off x="629892" y="273655"/>
              <a:ext cx="127001"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600">
                  <a:latin typeface="+mj-lt"/>
                  <a:ea typeface="+mj-ea"/>
                  <a:cs typeface="+mj-cs"/>
                  <a:sym typeface="Arial"/>
                </a:defRPr>
              </a:lvl1pPr>
            </a:lstStyle>
            <a:p>
              <a:pPr/>
              <a:r>
                <a:t>7</a:t>
              </a:r>
            </a:p>
          </p:txBody>
        </p:sp>
        <p:sp>
          <p:nvSpPr>
            <p:cNvPr id="491" name="Rectangle 165"/>
            <p:cNvSpPr txBox="1"/>
            <p:nvPr/>
          </p:nvSpPr>
          <p:spPr>
            <a:xfrm>
              <a:off x="1449042" y="1169005"/>
              <a:ext cx="127001"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600">
                  <a:latin typeface="+mj-lt"/>
                  <a:ea typeface="+mj-ea"/>
                  <a:cs typeface="+mj-cs"/>
                  <a:sym typeface="Arial"/>
                </a:defRPr>
              </a:lvl1pPr>
            </a:lstStyle>
            <a:p>
              <a:pPr/>
              <a:r>
                <a:t>15</a:t>
              </a:r>
            </a:p>
          </p:txBody>
        </p:sp>
        <p:sp>
          <p:nvSpPr>
            <p:cNvPr id="492" name="Rectangle 166"/>
            <p:cNvSpPr txBox="1"/>
            <p:nvPr/>
          </p:nvSpPr>
          <p:spPr>
            <a:xfrm>
              <a:off x="1441104" y="961044"/>
              <a:ext cx="127001"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600">
                  <a:latin typeface="+mj-lt"/>
                  <a:ea typeface="+mj-ea"/>
                  <a:cs typeface="+mj-cs"/>
                  <a:sym typeface="Arial"/>
                </a:defRPr>
              </a:lvl1pPr>
            </a:lstStyle>
            <a:p>
              <a:pPr/>
              <a:r>
                <a:t>14</a:t>
              </a:r>
            </a:p>
          </p:txBody>
        </p:sp>
        <p:sp>
          <p:nvSpPr>
            <p:cNvPr id="493" name="Rectangle 167"/>
            <p:cNvSpPr txBox="1"/>
            <p:nvPr/>
          </p:nvSpPr>
          <p:spPr>
            <a:xfrm>
              <a:off x="1407767" y="695930"/>
              <a:ext cx="127001"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600">
                  <a:latin typeface="+mj-lt"/>
                  <a:ea typeface="+mj-ea"/>
                  <a:cs typeface="+mj-cs"/>
                  <a:sym typeface="Arial"/>
                </a:defRPr>
              </a:lvl1pPr>
            </a:lstStyle>
            <a:p>
              <a:pPr/>
              <a:r>
                <a:t>13</a:t>
              </a:r>
            </a:p>
          </p:txBody>
        </p:sp>
        <p:sp>
          <p:nvSpPr>
            <p:cNvPr id="494" name="Rectangle 168"/>
            <p:cNvSpPr txBox="1"/>
            <p:nvPr/>
          </p:nvSpPr>
          <p:spPr>
            <a:xfrm>
              <a:off x="1341092" y="518130"/>
              <a:ext cx="127001"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600">
                  <a:latin typeface="+mj-lt"/>
                  <a:ea typeface="+mj-ea"/>
                  <a:cs typeface="+mj-cs"/>
                  <a:sym typeface="Arial"/>
                </a:defRPr>
              </a:lvl1pPr>
            </a:lstStyle>
            <a:p>
              <a:pPr/>
              <a:r>
                <a:t>12</a:t>
              </a:r>
            </a:p>
          </p:txBody>
        </p:sp>
        <p:sp>
          <p:nvSpPr>
            <p:cNvPr id="495" name="Rectangle 170"/>
            <p:cNvSpPr/>
            <p:nvPr/>
          </p:nvSpPr>
          <p:spPr>
            <a:xfrm>
              <a:off x="725142" y="694344"/>
              <a:ext cx="387351" cy="134937"/>
            </a:xfrm>
            <a:prstGeom prst="rect">
              <a:avLst/>
            </a:prstGeom>
            <a:solidFill>
              <a:srgbClr val="FFFFFF"/>
            </a:solidFill>
            <a:ln w="12700" cap="flat">
              <a:noFill/>
              <a:miter lim="400000"/>
            </a:ln>
            <a:effectLst/>
          </p:spPr>
          <p:txBody>
            <a:bodyPr wrap="square" lIns="45719" tIns="45719" rIns="45719" bIns="45719" numCol="1" anchor="t">
              <a:noAutofit/>
            </a:bodyPr>
            <a:lstStyle/>
            <a:p>
              <a:pPr algn="l">
                <a:defRPr sz="2400">
                  <a:solidFill>
                    <a:srgbClr val="FFFFFF"/>
                  </a:solidFill>
                  <a:latin typeface="+mj-lt"/>
                  <a:ea typeface="+mj-ea"/>
                  <a:cs typeface="+mj-cs"/>
                  <a:sym typeface="Arial"/>
                </a:defRPr>
              </a:pPr>
            </a:p>
          </p:txBody>
        </p:sp>
        <p:sp>
          <p:nvSpPr>
            <p:cNvPr id="496" name="Rectangle 171"/>
            <p:cNvSpPr txBox="1"/>
            <p:nvPr/>
          </p:nvSpPr>
          <p:spPr>
            <a:xfrm>
              <a:off x="729947" y="694344"/>
              <a:ext cx="407902" cy="13554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1000">
                  <a:latin typeface="+mj-lt"/>
                  <a:ea typeface="+mj-ea"/>
                  <a:cs typeface="+mj-cs"/>
                  <a:sym typeface="Arial"/>
                </a:defRPr>
              </a:lvl1pPr>
            </a:lstStyle>
            <a:p>
              <a:pPr/>
              <a:r>
                <a:t>Maxilla</a:t>
              </a:r>
            </a:p>
          </p:txBody>
        </p:sp>
      </p:grpSp>
      <p:grpSp>
        <p:nvGrpSpPr>
          <p:cNvPr id="568" name="Group 235"/>
          <p:cNvGrpSpPr/>
          <p:nvPr/>
        </p:nvGrpSpPr>
        <p:grpSpPr>
          <a:xfrm>
            <a:off x="2209006" y="3972888"/>
            <a:ext cx="1636714" cy="1199190"/>
            <a:chOff x="0" y="0"/>
            <a:chExt cx="1636712" cy="1199189"/>
          </a:xfrm>
        </p:grpSpPr>
        <p:sp>
          <p:nvSpPr>
            <p:cNvPr id="498" name="Rectangle 11"/>
            <p:cNvSpPr txBox="1"/>
            <p:nvPr/>
          </p:nvSpPr>
          <p:spPr>
            <a:xfrm>
              <a:off x="564356" y="875336"/>
              <a:ext cx="127001"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600">
                  <a:latin typeface="+mj-lt"/>
                  <a:ea typeface="+mj-ea"/>
                  <a:cs typeface="+mj-cs"/>
                  <a:sym typeface="Arial"/>
                </a:defRPr>
              </a:lvl1pPr>
            </a:lstStyle>
            <a:p>
              <a:pPr/>
              <a:r>
                <a:t>26</a:t>
              </a:r>
            </a:p>
          </p:txBody>
        </p:sp>
        <p:sp>
          <p:nvSpPr>
            <p:cNvPr id="499" name="Freeform 12"/>
            <p:cNvSpPr/>
            <p:nvPr/>
          </p:nvSpPr>
          <p:spPr>
            <a:xfrm>
              <a:off x="661093" y="1026149"/>
              <a:ext cx="165201" cy="173041"/>
            </a:xfrm>
            <a:custGeom>
              <a:avLst/>
              <a:gdLst/>
              <a:ahLst/>
              <a:cxnLst>
                <a:cxn ang="0">
                  <a:pos x="wd2" y="hd2"/>
                </a:cxn>
                <a:cxn ang="5400000">
                  <a:pos x="wd2" y="hd2"/>
                </a:cxn>
                <a:cxn ang="10800000">
                  <a:pos x="wd2" y="hd2"/>
                </a:cxn>
                <a:cxn ang="16200000">
                  <a:pos x="wd2" y="hd2"/>
                </a:cxn>
              </a:cxnLst>
              <a:rect l="0" t="0" r="r" b="b"/>
              <a:pathLst>
                <a:path w="21205" h="21211" fill="norm" stroke="1" extrusionOk="0">
                  <a:moveTo>
                    <a:pt x="21205" y="14954"/>
                  </a:moveTo>
                  <a:cubicBezTo>
                    <a:pt x="20773" y="14123"/>
                    <a:pt x="19909" y="10800"/>
                    <a:pt x="18613" y="8308"/>
                  </a:cubicBezTo>
                  <a:cubicBezTo>
                    <a:pt x="16885" y="5815"/>
                    <a:pt x="16453" y="0"/>
                    <a:pt x="10837" y="0"/>
                  </a:cubicBezTo>
                  <a:cubicBezTo>
                    <a:pt x="4789" y="0"/>
                    <a:pt x="3925" y="4985"/>
                    <a:pt x="3493" y="5815"/>
                  </a:cubicBezTo>
                  <a:cubicBezTo>
                    <a:pt x="3061" y="7062"/>
                    <a:pt x="-395" y="10800"/>
                    <a:pt x="37" y="14123"/>
                  </a:cubicBezTo>
                  <a:cubicBezTo>
                    <a:pt x="37" y="17031"/>
                    <a:pt x="1765" y="21600"/>
                    <a:pt x="10837" y="21185"/>
                  </a:cubicBezTo>
                  <a:cubicBezTo>
                    <a:pt x="19909" y="21185"/>
                    <a:pt x="21205" y="14954"/>
                    <a:pt x="21205" y="14954"/>
                  </a:cubicBezTo>
                  <a:close/>
                </a:path>
              </a:pathLst>
            </a:custGeom>
            <a:noFill/>
            <a:ln w="3175" cap="flat">
              <a:solidFill>
                <a:srgbClr val="000000"/>
              </a:solidFill>
              <a:prstDash val="solid"/>
              <a:miter lim="800000"/>
            </a:ln>
            <a:effectLst/>
          </p:spPr>
          <p:txBody>
            <a:bodyPr wrap="square" lIns="45719" tIns="45719" rIns="45719" bIns="45719" numCol="1" anchor="t">
              <a:noAutofit/>
            </a:bodyPr>
            <a:lstStyle/>
            <a:p>
              <a:pPr>
                <a:defRPr>
                  <a:latin typeface="Times New Roman"/>
                  <a:ea typeface="Times New Roman"/>
                  <a:cs typeface="Times New Roman"/>
                  <a:sym typeface="Times New Roman"/>
                </a:defRPr>
              </a:pPr>
            </a:p>
          </p:txBody>
        </p:sp>
        <p:sp>
          <p:nvSpPr>
            <p:cNvPr id="500" name="Freeform 13"/>
            <p:cNvSpPr/>
            <p:nvPr/>
          </p:nvSpPr>
          <p:spPr>
            <a:xfrm>
              <a:off x="659606" y="1148387"/>
              <a:ext cx="160337" cy="2698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0" y="0"/>
                    <a:pt x="6434" y="21600"/>
                    <a:pt x="11489" y="21600"/>
                  </a:cubicBezTo>
                  <a:cubicBezTo>
                    <a:pt x="17004" y="18900"/>
                    <a:pt x="21600" y="13500"/>
                    <a:pt x="21600" y="13500"/>
                  </a:cubicBezTo>
                </a:path>
              </a:pathLst>
            </a:custGeom>
            <a:noFill/>
            <a:ln w="3175" cap="rnd">
              <a:solidFill>
                <a:srgbClr val="000000"/>
              </a:solidFill>
              <a:prstDash val="solid"/>
              <a:bevel/>
            </a:ln>
            <a:effectLst/>
          </p:spPr>
          <p:txBody>
            <a:bodyPr wrap="square" lIns="45719" tIns="45719" rIns="45719" bIns="45719" numCol="1" anchor="t">
              <a:noAutofit/>
            </a:bodyPr>
            <a:lstStyle/>
            <a:p>
              <a:pPr>
                <a:defRPr>
                  <a:latin typeface="Times New Roman"/>
                  <a:ea typeface="Times New Roman"/>
                  <a:cs typeface="Times New Roman"/>
                  <a:sym typeface="Times New Roman"/>
                </a:defRPr>
              </a:pPr>
            </a:p>
          </p:txBody>
        </p:sp>
        <p:sp>
          <p:nvSpPr>
            <p:cNvPr id="501" name="Line 14"/>
            <p:cNvSpPr/>
            <p:nvPr/>
          </p:nvSpPr>
          <p:spPr>
            <a:xfrm>
              <a:off x="732632" y="1070599"/>
              <a:ext cx="25401" cy="9525"/>
            </a:xfrm>
            <a:prstGeom prst="line">
              <a:avLst/>
            </a:prstGeom>
            <a:noFill/>
            <a:ln w="3175" cap="rnd">
              <a:solidFill>
                <a:srgbClr val="000000"/>
              </a:solidFill>
              <a:prstDash val="solid"/>
              <a:miter lim="800000"/>
            </a:ln>
            <a:effectLst/>
          </p:spPr>
          <p:txBody>
            <a:bodyPr wrap="square" lIns="45719" tIns="45719" rIns="45719" bIns="45719" numCol="1" anchor="t">
              <a:noAutofit/>
            </a:bodyPr>
            <a:lstStyle/>
            <a:p>
              <a:pPr>
                <a:defRPr>
                  <a:solidFill>
                    <a:srgbClr val="FFFFFF"/>
                  </a:solidFill>
                </a:defRPr>
              </a:pPr>
            </a:p>
          </p:txBody>
        </p:sp>
        <p:sp>
          <p:nvSpPr>
            <p:cNvPr id="502" name="Freeform 15"/>
            <p:cNvSpPr/>
            <p:nvPr/>
          </p:nvSpPr>
          <p:spPr>
            <a:xfrm>
              <a:off x="548481" y="1056024"/>
              <a:ext cx="39688" cy="17751"/>
            </a:xfrm>
            <a:custGeom>
              <a:avLst/>
              <a:gdLst/>
              <a:ahLst/>
              <a:cxnLst>
                <a:cxn ang="0">
                  <a:pos x="wd2" y="hd2"/>
                </a:cxn>
                <a:cxn ang="5400000">
                  <a:pos x="wd2" y="hd2"/>
                </a:cxn>
                <a:cxn ang="10800000">
                  <a:pos x="wd2" y="hd2"/>
                </a:cxn>
                <a:cxn ang="16200000">
                  <a:pos x="wd2" y="hd2"/>
                </a:cxn>
              </a:cxnLst>
              <a:rect l="0" t="0" r="r" b="b"/>
              <a:pathLst>
                <a:path w="21600" h="18578" fill="norm" stroke="1" extrusionOk="0">
                  <a:moveTo>
                    <a:pt x="0" y="11378"/>
                  </a:moveTo>
                  <a:cubicBezTo>
                    <a:pt x="0" y="11378"/>
                    <a:pt x="7200" y="-3022"/>
                    <a:pt x="12600" y="578"/>
                  </a:cubicBezTo>
                  <a:cubicBezTo>
                    <a:pt x="16200" y="578"/>
                    <a:pt x="21600" y="18578"/>
                    <a:pt x="21600" y="18578"/>
                  </a:cubicBezTo>
                </a:path>
              </a:pathLst>
            </a:custGeom>
            <a:noFill/>
            <a:ln w="3175" cap="rnd">
              <a:solidFill>
                <a:srgbClr val="000000"/>
              </a:solidFill>
              <a:prstDash val="solid"/>
              <a:miter lim="800000"/>
            </a:ln>
            <a:effectLst/>
          </p:spPr>
          <p:txBody>
            <a:bodyPr wrap="square" lIns="45719" tIns="45719" rIns="45719" bIns="45719" numCol="1" anchor="t">
              <a:noAutofit/>
            </a:bodyPr>
            <a:lstStyle/>
            <a:p>
              <a:pPr>
                <a:defRPr>
                  <a:latin typeface="Times New Roman"/>
                  <a:ea typeface="Times New Roman"/>
                  <a:cs typeface="Times New Roman"/>
                  <a:sym typeface="Times New Roman"/>
                </a:defRPr>
              </a:pPr>
            </a:p>
          </p:txBody>
        </p:sp>
        <p:sp>
          <p:nvSpPr>
            <p:cNvPr id="503" name="Freeform 16"/>
            <p:cNvSpPr/>
            <p:nvPr/>
          </p:nvSpPr>
          <p:spPr>
            <a:xfrm>
              <a:off x="495868" y="1007169"/>
              <a:ext cx="164196" cy="177559"/>
            </a:xfrm>
            <a:custGeom>
              <a:avLst/>
              <a:gdLst/>
              <a:ahLst/>
              <a:cxnLst>
                <a:cxn ang="0">
                  <a:pos x="wd2" y="hd2"/>
                </a:cxn>
                <a:cxn ang="5400000">
                  <a:pos x="wd2" y="hd2"/>
                </a:cxn>
                <a:cxn ang="10800000">
                  <a:pos x="wd2" y="hd2"/>
                </a:cxn>
                <a:cxn ang="16200000">
                  <a:pos x="wd2" y="hd2"/>
                </a:cxn>
              </a:cxnLst>
              <a:rect l="0" t="0" r="r" b="b"/>
              <a:pathLst>
                <a:path w="20686" h="20302" fill="norm" stroke="1" extrusionOk="0">
                  <a:moveTo>
                    <a:pt x="275" y="9658"/>
                  </a:moveTo>
                  <a:cubicBezTo>
                    <a:pt x="-572" y="12358"/>
                    <a:pt x="-148" y="18143"/>
                    <a:pt x="11710" y="20072"/>
                  </a:cubicBezTo>
                  <a:cubicBezTo>
                    <a:pt x="18063" y="21229"/>
                    <a:pt x="20181" y="17758"/>
                    <a:pt x="20604" y="15443"/>
                  </a:cubicBezTo>
                  <a:cubicBezTo>
                    <a:pt x="21028" y="12743"/>
                    <a:pt x="19757" y="10815"/>
                    <a:pt x="17640" y="8886"/>
                  </a:cubicBezTo>
                  <a:cubicBezTo>
                    <a:pt x="15946" y="7343"/>
                    <a:pt x="13404" y="15"/>
                    <a:pt x="9169" y="15"/>
                  </a:cubicBezTo>
                  <a:cubicBezTo>
                    <a:pt x="7052" y="-371"/>
                    <a:pt x="1122" y="6958"/>
                    <a:pt x="275" y="9658"/>
                  </a:cubicBezTo>
                  <a:close/>
                </a:path>
              </a:pathLst>
            </a:custGeom>
            <a:noFill/>
            <a:ln w="3175" cap="flat">
              <a:solidFill>
                <a:srgbClr val="000000"/>
              </a:solidFill>
              <a:prstDash val="solid"/>
              <a:miter lim="800000"/>
            </a:ln>
            <a:effectLst/>
          </p:spPr>
          <p:txBody>
            <a:bodyPr wrap="square" lIns="45719" tIns="45719" rIns="45719" bIns="45719" numCol="1" anchor="t">
              <a:noAutofit/>
            </a:bodyPr>
            <a:lstStyle/>
            <a:p>
              <a:pPr>
                <a:defRPr>
                  <a:latin typeface="Times New Roman"/>
                  <a:ea typeface="Times New Roman"/>
                  <a:cs typeface="Times New Roman"/>
                  <a:sym typeface="Times New Roman"/>
                </a:defRPr>
              </a:pPr>
            </a:p>
          </p:txBody>
        </p:sp>
        <p:sp>
          <p:nvSpPr>
            <p:cNvPr id="504" name="Freeform 17"/>
            <p:cNvSpPr/>
            <p:nvPr/>
          </p:nvSpPr>
          <p:spPr>
            <a:xfrm>
              <a:off x="494505" y="1118224"/>
              <a:ext cx="155576" cy="42552"/>
            </a:xfrm>
            <a:custGeom>
              <a:avLst/>
              <a:gdLst/>
              <a:ahLst/>
              <a:cxnLst>
                <a:cxn ang="0">
                  <a:pos x="wd2" y="hd2"/>
                </a:cxn>
                <a:cxn ang="5400000">
                  <a:pos x="wd2" y="hd2"/>
                </a:cxn>
                <a:cxn ang="10800000">
                  <a:pos x="wd2" y="hd2"/>
                </a:cxn>
                <a:cxn ang="16200000">
                  <a:pos x="wd2" y="hd2"/>
                </a:cxn>
              </a:cxnLst>
              <a:rect l="0" t="0" r="r" b="b"/>
              <a:pathLst>
                <a:path w="21600" h="20677" fill="norm" stroke="1" extrusionOk="0">
                  <a:moveTo>
                    <a:pt x="0" y="0"/>
                  </a:moveTo>
                  <a:cubicBezTo>
                    <a:pt x="0" y="0"/>
                    <a:pt x="7513" y="18277"/>
                    <a:pt x="11270" y="19938"/>
                  </a:cubicBezTo>
                  <a:cubicBezTo>
                    <a:pt x="15496" y="21600"/>
                    <a:pt x="21600" y="19938"/>
                    <a:pt x="21600" y="19938"/>
                  </a:cubicBezTo>
                </a:path>
              </a:pathLst>
            </a:custGeom>
            <a:noFill/>
            <a:ln w="3175" cap="rnd">
              <a:solidFill>
                <a:srgbClr val="000000"/>
              </a:solidFill>
              <a:prstDash val="solid"/>
              <a:bevel/>
            </a:ln>
            <a:effectLst/>
          </p:spPr>
          <p:txBody>
            <a:bodyPr wrap="square" lIns="45719" tIns="45719" rIns="45719" bIns="45719" numCol="1" anchor="t">
              <a:noAutofit/>
            </a:bodyPr>
            <a:lstStyle/>
            <a:p>
              <a:pPr>
                <a:defRPr>
                  <a:latin typeface="Times New Roman"/>
                  <a:ea typeface="Times New Roman"/>
                  <a:cs typeface="Times New Roman"/>
                  <a:sym typeface="Times New Roman"/>
                </a:defRPr>
              </a:pPr>
            </a:p>
          </p:txBody>
        </p:sp>
        <p:sp>
          <p:nvSpPr>
            <p:cNvPr id="505" name="Freeform 18"/>
            <p:cNvSpPr/>
            <p:nvPr/>
          </p:nvSpPr>
          <p:spPr>
            <a:xfrm>
              <a:off x="338679" y="937262"/>
              <a:ext cx="169063" cy="176336"/>
            </a:xfrm>
            <a:custGeom>
              <a:avLst/>
              <a:gdLst/>
              <a:ahLst/>
              <a:cxnLst>
                <a:cxn ang="0">
                  <a:pos x="wd2" y="hd2"/>
                </a:cxn>
                <a:cxn ang="5400000">
                  <a:pos x="wd2" y="hd2"/>
                </a:cxn>
                <a:cxn ang="10800000">
                  <a:pos x="wd2" y="hd2"/>
                </a:cxn>
                <a:cxn ang="16200000">
                  <a:pos x="wd2" y="hd2"/>
                </a:cxn>
              </a:cxnLst>
              <a:rect l="0" t="0" r="r" b="b"/>
              <a:pathLst>
                <a:path w="18855" h="18040" fill="norm" stroke="1" extrusionOk="0">
                  <a:moveTo>
                    <a:pt x="1515" y="2669"/>
                  </a:moveTo>
                  <a:cubicBezTo>
                    <a:pt x="379" y="4041"/>
                    <a:pt x="-2274" y="10898"/>
                    <a:pt x="4168" y="15355"/>
                  </a:cubicBezTo>
                  <a:cubicBezTo>
                    <a:pt x="10989" y="19812"/>
                    <a:pt x="17431" y="17755"/>
                    <a:pt x="17810" y="16041"/>
                  </a:cubicBezTo>
                  <a:cubicBezTo>
                    <a:pt x="18568" y="14669"/>
                    <a:pt x="18189" y="11583"/>
                    <a:pt x="18568" y="10212"/>
                  </a:cubicBezTo>
                  <a:cubicBezTo>
                    <a:pt x="18947" y="8841"/>
                    <a:pt x="19326" y="3355"/>
                    <a:pt x="17052" y="1641"/>
                  </a:cubicBezTo>
                  <a:cubicBezTo>
                    <a:pt x="12505" y="-1788"/>
                    <a:pt x="2652" y="955"/>
                    <a:pt x="1515" y="2669"/>
                  </a:cubicBezTo>
                  <a:close/>
                </a:path>
              </a:pathLst>
            </a:custGeom>
            <a:noFill/>
            <a:ln w="3175" cap="flat">
              <a:solidFill>
                <a:srgbClr val="000000"/>
              </a:solidFill>
              <a:prstDash val="solid"/>
              <a:miter lim="800000"/>
            </a:ln>
            <a:effectLst/>
          </p:spPr>
          <p:txBody>
            <a:bodyPr wrap="square" lIns="45719" tIns="45719" rIns="45719" bIns="45719" numCol="1" anchor="t">
              <a:noAutofit/>
            </a:bodyPr>
            <a:lstStyle/>
            <a:p>
              <a:pPr>
                <a:defRPr>
                  <a:latin typeface="Times New Roman"/>
                  <a:ea typeface="Times New Roman"/>
                  <a:cs typeface="Times New Roman"/>
                  <a:sym typeface="Times New Roman"/>
                </a:defRPr>
              </a:pPr>
            </a:p>
          </p:txBody>
        </p:sp>
        <p:sp>
          <p:nvSpPr>
            <p:cNvPr id="506" name="Freeform 19"/>
            <p:cNvSpPr/>
            <p:nvPr/>
          </p:nvSpPr>
          <p:spPr>
            <a:xfrm>
              <a:off x="359568" y="999161"/>
              <a:ext cx="117476" cy="7937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0" y="0"/>
                    <a:pt x="8023" y="14087"/>
                    <a:pt x="12343" y="16904"/>
                  </a:cubicBezTo>
                  <a:cubicBezTo>
                    <a:pt x="16663" y="19722"/>
                    <a:pt x="21600" y="21600"/>
                    <a:pt x="21600" y="21600"/>
                  </a:cubicBezTo>
                </a:path>
              </a:pathLst>
            </a:custGeom>
            <a:noFill/>
            <a:ln w="3175" cap="rnd">
              <a:solidFill>
                <a:srgbClr val="000000"/>
              </a:solidFill>
              <a:prstDash val="solid"/>
              <a:bevel/>
            </a:ln>
            <a:effectLst/>
          </p:spPr>
          <p:txBody>
            <a:bodyPr wrap="square" lIns="45719" tIns="45719" rIns="45719" bIns="45719" numCol="1" anchor="t">
              <a:noAutofit/>
            </a:bodyPr>
            <a:lstStyle/>
            <a:p>
              <a:pPr>
                <a:defRPr>
                  <a:latin typeface="Times New Roman"/>
                  <a:ea typeface="Times New Roman"/>
                  <a:cs typeface="Times New Roman"/>
                  <a:sym typeface="Times New Roman"/>
                </a:defRPr>
              </a:pPr>
            </a:p>
          </p:txBody>
        </p:sp>
        <p:sp>
          <p:nvSpPr>
            <p:cNvPr id="507" name="Freeform 20"/>
            <p:cNvSpPr/>
            <p:nvPr/>
          </p:nvSpPr>
          <p:spPr>
            <a:xfrm>
              <a:off x="413543" y="972175"/>
              <a:ext cx="61095" cy="50800"/>
            </a:xfrm>
            <a:custGeom>
              <a:avLst/>
              <a:gdLst/>
              <a:ahLst/>
              <a:cxnLst>
                <a:cxn ang="0">
                  <a:pos x="wd2" y="hd2"/>
                </a:cxn>
                <a:cxn ang="5400000">
                  <a:pos x="wd2" y="hd2"/>
                </a:cxn>
                <a:cxn ang="10800000">
                  <a:pos x="wd2" y="hd2"/>
                </a:cxn>
                <a:cxn ang="16200000">
                  <a:pos x="wd2" y="hd2"/>
                </a:cxn>
              </a:cxnLst>
              <a:rect l="0" t="0" r="r" b="b"/>
              <a:pathLst>
                <a:path w="20781" h="21600" fill="norm" stroke="1" extrusionOk="0">
                  <a:moveTo>
                    <a:pt x="0" y="7200"/>
                  </a:moveTo>
                  <a:cubicBezTo>
                    <a:pt x="14779" y="0"/>
                    <a:pt x="14779" y="0"/>
                    <a:pt x="14779" y="0"/>
                  </a:cubicBezTo>
                  <a:cubicBezTo>
                    <a:pt x="14779" y="0"/>
                    <a:pt x="18189" y="0"/>
                    <a:pt x="20463" y="2880"/>
                  </a:cubicBezTo>
                  <a:cubicBezTo>
                    <a:pt x="21600" y="7200"/>
                    <a:pt x="19326" y="21600"/>
                    <a:pt x="19326" y="21600"/>
                  </a:cubicBezTo>
                </a:path>
              </a:pathLst>
            </a:custGeom>
            <a:noFill/>
            <a:ln w="3175" cap="rnd">
              <a:solidFill>
                <a:srgbClr val="000000"/>
              </a:solidFill>
              <a:prstDash val="solid"/>
              <a:miter lim="800000"/>
            </a:ln>
            <a:effectLst/>
          </p:spPr>
          <p:txBody>
            <a:bodyPr wrap="square" lIns="45719" tIns="45719" rIns="45719" bIns="45719" numCol="1" anchor="t">
              <a:noAutofit/>
            </a:bodyPr>
            <a:lstStyle/>
            <a:p>
              <a:pPr>
                <a:defRPr>
                  <a:latin typeface="Times New Roman"/>
                  <a:ea typeface="Times New Roman"/>
                  <a:cs typeface="Times New Roman"/>
                  <a:sym typeface="Times New Roman"/>
                </a:defRPr>
              </a:pPr>
            </a:p>
          </p:txBody>
        </p:sp>
        <p:sp>
          <p:nvSpPr>
            <p:cNvPr id="508" name="Freeform 21"/>
            <p:cNvSpPr/>
            <p:nvPr/>
          </p:nvSpPr>
          <p:spPr>
            <a:xfrm>
              <a:off x="216384" y="778017"/>
              <a:ext cx="195666" cy="187487"/>
            </a:xfrm>
            <a:custGeom>
              <a:avLst/>
              <a:gdLst/>
              <a:ahLst/>
              <a:cxnLst>
                <a:cxn ang="0">
                  <a:pos x="wd2" y="hd2"/>
                </a:cxn>
                <a:cxn ang="5400000">
                  <a:pos x="wd2" y="hd2"/>
                </a:cxn>
                <a:cxn ang="10800000">
                  <a:pos x="wd2" y="hd2"/>
                </a:cxn>
                <a:cxn ang="16200000">
                  <a:pos x="wd2" y="hd2"/>
                </a:cxn>
              </a:cxnLst>
              <a:rect l="0" t="0" r="r" b="b"/>
              <a:pathLst>
                <a:path w="17515" h="19775" fill="norm" stroke="1" extrusionOk="0">
                  <a:moveTo>
                    <a:pt x="12558" y="19024"/>
                  </a:moveTo>
                  <a:cubicBezTo>
                    <a:pt x="11342" y="20087"/>
                    <a:pt x="5866" y="21149"/>
                    <a:pt x="1606" y="13713"/>
                  </a:cubicBezTo>
                  <a:cubicBezTo>
                    <a:pt x="-2957" y="6277"/>
                    <a:pt x="3432" y="611"/>
                    <a:pt x="5561" y="257"/>
                  </a:cubicBezTo>
                  <a:cubicBezTo>
                    <a:pt x="7691" y="-451"/>
                    <a:pt x="15297" y="-97"/>
                    <a:pt x="17122" y="6631"/>
                  </a:cubicBezTo>
                  <a:cubicBezTo>
                    <a:pt x="18643" y="11588"/>
                    <a:pt x="15297" y="12297"/>
                    <a:pt x="14688" y="13359"/>
                  </a:cubicBezTo>
                  <a:cubicBezTo>
                    <a:pt x="14080" y="14775"/>
                    <a:pt x="13775" y="17962"/>
                    <a:pt x="12558" y="19024"/>
                  </a:cubicBezTo>
                  <a:close/>
                </a:path>
              </a:pathLst>
            </a:custGeom>
            <a:noFill/>
            <a:ln w="3175" cap="flat">
              <a:solidFill>
                <a:srgbClr val="000000"/>
              </a:solidFill>
              <a:prstDash val="solid"/>
              <a:miter lim="800000"/>
            </a:ln>
            <a:effectLst/>
          </p:spPr>
          <p:txBody>
            <a:bodyPr wrap="square" lIns="45719" tIns="45719" rIns="45719" bIns="45719" numCol="1" anchor="t">
              <a:noAutofit/>
            </a:bodyPr>
            <a:lstStyle/>
            <a:p>
              <a:pPr>
                <a:defRPr>
                  <a:latin typeface="Times New Roman"/>
                  <a:ea typeface="Times New Roman"/>
                  <a:cs typeface="Times New Roman"/>
                  <a:sym typeface="Times New Roman"/>
                </a:defRPr>
              </a:pPr>
            </a:p>
          </p:txBody>
        </p:sp>
        <p:sp>
          <p:nvSpPr>
            <p:cNvPr id="509" name="Freeform 22"/>
            <p:cNvSpPr/>
            <p:nvPr/>
          </p:nvSpPr>
          <p:spPr>
            <a:xfrm>
              <a:off x="315118" y="807074"/>
              <a:ext cx="50801" cy="10001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234"/>
                  </a:moveTo>
                  <a:lnTo>
                    <a:pt x="10491" y="4320"/>
                  </a:lnTo>
                  <a:lnTo>
                    <a:pt x="14811" y="0"/>
                  </a:lnTo>
                  <a:lnTo>
                    <a:pt x="8640" y="4320"/>
                  </a:lnTo>
                  <a:lnTo>
                    <a:pt x="16046" y="10183"/>
                  </a:lnTo>
                  <a:lnTo>
                    <a:pt x="19131" y="18206"/>
                  </a:lnTo>
                  <a:lnTo>
                    <a:pt x="10491" y="21600"/>
                  </a:lnTo>
                  <a:lnTo>
                    <a:pt x="19131" y="18206"/>
                  </a:lnTo>
                  <a:lnTo>
                    <a:pt x="21600" y="20366"/>
                  </a:lnTo>
                </a:path>
              </a:pathLst>
            </a:custGeom>
            <a:noFill/>
            <a:ln w="3175" cap="rnd">
              <a:solidFill>
                <a:srgbClr val="000000"/>
              </a:solidFill>
              <a:prstDash val="solid"/>
              <a:miter lim="800000"/>
            </a:ln>
            <a:effectLst/>
          </p:spPr>
          <p:txBody>
            <a:bodyPr wrap="square" lIns="45719" tIns="45719" rIns="45719" bIns="45719" numCol="1" anchor="t">
              <a:noAutofit/>
            </a:bodyPr>
            <a:lstStyle/>
            <a:p>
              <a:pPr>
                <a:defRPr>
                  <a:latin typeface="Times New Roman"/>
                  <a:ea typeface="Times New Roman"/>
                  <a:cs typeface="Times New Roman"/>
                  <a:sym typeface="Times New Roman"/>
                </a:defRPr>
              </a:pPr>
            </a:p>
          </p:txBody>
        </p:sp>
        <p:sp>
          <p:nvSpPr>
            <p:cNvPr id="510" name="Freeform 23"/>
            <p:cNvSpPr/>
            <p:nvPr/>
          </p:nvSpPr>
          <p:spPr>
            <a:xfrm>
              <a:off x="281780" y="840411"/>
              <a:ext cx="23813" cy="7143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3812" y="13392"/>
                  </a:lnTo>
                  <a:lnTo>
                    <a:pt x="21600" y="21600"/>
                  </a:lnTo>
                </a:path>
              </a:pathLst>
            </a:custGeom>
            <a:noFill/>
            <a:ln w="3175" cap="rnd">
              <a:solidFill>
                <a:srgbClr val="000000"/>
              </a:solidFill>
              <a:prstDash val="solid"/>
              <a:bevel/>
            </a:ln>
            <a:effectLst/>
          </p:spPr>
          <p:txBody>
            <a:bodyPr wrap="square" lIns="45719" tIns="45719" rIns="45719" bIns="45719" numCol="1" anchor="t">
              <a:noAutofit/>
            </a:bodyPr>
            <a:lstStyle/>
            <a:p>
              <a:pPr>
                <a:defRPr>
                  <a:latin typeface="Times New Roman"/>
                  <a:ea typeface="Times New Roman"/>
                  <a:cs typeface="Times New Roman"/>
                  <a:sym typeface="Times New Roman"/>
                </a:defRPr>
              </a:pPr>
            </a:p>
          </p:txBody>
        </p:sp>
        <p:sp>
          <p:nvSpPr>
            <p:cNvPr id="511" name="Freeform 24"/>
            <p:cNvSpPr/>
            <p:nvPr/>
          </p:nvSpPr>
          <p:spPr>
            <a:xfrm>
              <a:off x="138906" y="573313"/>
              <a:ext cx="210843" cy="210869"/>
            </a:xfrm>
            <a:custGeom>
              <a:avLst/>
              <a:gdLst/>
              <a:ahLst/>
              <a:cxnLst>
                <a:cxn ang="0">
                  <a:pos x="wd2" y="hd2"/>
                </a:cxn>
                <a:cxn ang="5400000">
                  <a:pos x="wd2" y="hd2"/>
                </a:cxn>
                <a:cxn ang="10800000">
                  <a:pos x="wd2" y="hd2"/>
                </a:cxn>
                <a:cxn ang="16200000">
                  <a:pos x="wd2" y="hd2"/>
                </a:cxn>
              </a:cxnLst>
              <a:rect l="0" t="0" r="r" b="b"/>
              <a:pathLst>
                <a:path w="20346" h="19518" fill="norm" stroke="1" extrusionOk="0">
                  <a:moveTo>
                    <a:pt x="7200" y="445"/>
                  </a:moveTo>
                  <a:cubicBezTo>
                    <a:pt x="10473" y="-181"/>
                    <a:pt x="18000" y="-1433"/>
                    <a:pt x="19964" y="7332"/>
                  </a:cubicBezTo>
                  <a:cubicBezTo>
                    <a:pt x="21600" y="15784"/>
                    <a:pt x="17673" y="18602"/>
                    <a:pt x="14073" y="19228"/>
                  </a:cubicBezTo>
                  <a:cubicBezTo>
                    <a:pt x="10145" y="20167"/>
                    <a:pt x="6873" y="18602"/>
                    <a:pt x="5564" y="17663"/>
                  </a:cubicBezTo>
                  <a:cubicBezTo>
                    <a:pt x="4255" y="16724"/>
                    <a:pt x="0" y="14532"/>
                    <a:pt x="0" y="10150"/>
                  </a:cubicBezTo>
                  <a:cubicBezTo>
                    <a:pt x="0" y="6080"/>
                    <a:pt x="3927" y="1384"/>
                    <a:pt x="7200" y="445"/>
                  </a:cubicBezTo>
                  <a:close/>
                </a:path>
              </a:pathLst>
            </a:custGeom>
            <a:noFill/>
            <a:ln w="3175" cap="flat">
              <a:solidFill>
                <a:srgbClr val="000000"/>
              </a:solidFill>
              <a:prstDash val="solid"/>
              <a:miter lim="800000"/>
            </a:ln>
            <a:effectLst/>
          </p:spPr>
          <p:txBody>
            <a:bodyPr wrap="square" lIns="45719" tIns="45719" rIns="45719" bIns="45719" numCol="1" anchor="t">
              <a:noAutofit/>
            </a:bodyPr>
            <a:lstStyle/>
            <a:p>
              <a:pPr>
                <a:defRPr>
                  <a:latin typeface="Times New Roman"/>
                  <a:ea typeface="Times New Roman"/>
                  <a:cs typeface="Times New Roman"/>
                  <a:sym typeface="Times New Roman"/>
                </a:defRPr>
              </a:pPr>
            </a:p>
          </p:txBody>
        </p:sp>
        <p:sp>
          <p:nvSpPr>
            <p:cNvPr id="512" name="Freeform 25"/>
            <p:cNvSpPr/>
            <p:nvPr/>
          </p:nvSpPr>
          <p:spPr>
            <a:xfrm>
              <a:off x="243681" y="607049"/>
              <a:ext cx="47627" cy="12223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6545" y="3558"/>
                  </a:lnTo>
                  <a:lnTo>
                    <a:pt x="21600" y="0"/>
                  </a:lnTo>
                  <a:lnTo>
                    <a:pt x="6545" y="3558"/>
                  </a:lnTo>
                  <a:lnTo>
                    <a:pt x="4582" y="7369"/>
                  </a:lnTo>
                  <a:lnTo>
                    <a:pt x="21600" y="10927"/>
                  </a:lnTo>
                  <a:lnTo>
                    <a:pt x="9818" y="18042"/>
                  </a:lnTo>
                  <a:lnTo>
                    <a:pt x="21600" y="20584"/>
                  </a:lnTo>
                  <a:lnTo>
                    <a:pt x="9818" y="17534"/>
                  </a:lnTo>
                  <a:lnTo>
                    <a:pt x="7855" y="21600"/>
                  </a:lnTo>
                </a:path>
              </a:pathLst>
            </a:custGeom>
            <a:noFill/>
            <a:ln w="3175" cap="rnd">
              <a:solidFill>
                <a:srgbClr val="000000"/>
              </a:solidFill>
              <a:prstDash val="solid"/>
              <a:miter lim="800000"/>
            </a:ln>
            <a:effectLst/>
          </p:spPr>
          <p:txBody>
            <a:bodyPr wrap="square" lIns="45719" tIns="45719" rIns="45719" bIns="45719" numCol="1" anchor="t">
              <a:noAutofit/>
            </a:bodyPr>
            <a:lstStyle/>
            <a:p>
              <a:pPr>
                <a:defRPr>
                  <a:latin typeface="Times New Roman"/>
                  <a:ea typeface="Times New Roman"/>
                  <a:cs typeface="Times New Roman"/>
                  <a:sym typeface="Times New Roman"/>
                </a:defRPr>
              </a:pPr>
            </a:p>
          </p:txBody>
        </p:sp>
        <p:sp>
          <p:nvSpPr>
            <p:cNvPr id="513" name="Freeform 26"/>
            <p:cNvSpPr/>
            <p:nvPr/>
          </p:nvSpPr>
          <p:spPr>
            <a:xfrm>
              <a:off x="200520" y="651499"/>
              <a:ext cx="43162" cy="77788"/>
            </a:xfrm>
            <a:custGeom>
              <a:avLst/>
              <a:gdLst/>
              <a:ahLst/>
              <a:cxnLst>
                <a:cxn ang="0">
                  <a:pos x="wd2" y="hd2"/>
                </a:cxn>
                <a:cxn ang="5400000">
                  <a:pos x="wd2" y="hd2"/>
                </a:cxn>
                <a:cxn ang="10800000">
                  <a:pos x="wd2" y="hd2"/>
                </a:cxn>
                <a:cxn ang="16200000">
                  <a:pos x="wd2" y="hd2"/>
                </a:cxn>
              </a:cxnLst>
              <a:rect l="0" t="0" r="r" b="b"/>
              <a:pathLst>
                <a:path w="19575" h="21600" fill="norm" stroke="1" extrusionOk="0">
                  <a:moveTo>
                    <a:pt x="2604" y="0"/>
                  </a:moveTo>
                  <a:cubicBezTo>
                    <a:pt x="2604" y="0"/>
                    <a:pt x="-2025" y="7513"/>
                    <a:pt x="1061" y="11270"/>
                  </a:cubicBezTo>
                  <a:cubicBezTo>
                    <a:pt x="4146" y="15965"/>
                    <a:pt x="19575" y="21600"/>
                    <a:pt x="19575" y="21600"/>
                  </a:cubicBezTo>
                </a:path>
              </a:pathLst>
            </a:custGeom>
            <a:noFill/>
            <a:ln w="3175" cap="rnd">
              <a:solidFill>
                <a:srgbClr val="000000"/>
              </a:solidFill>
              <a:prstDash val="solid"/>
              <a:bevel/>
            </a:ln>
            <a:effectLst/>
          </p:spPr>
          <p:txBody>
            <a:bodyPr wrap="square" lIns="45719" tIns="45719" rIns="45719" bIns="45719" numCol="1" anchor="t">
              <a:noAutofit/>
            </a:bodyPr>
            <a:lstStyle/>
            <a:p>
              <a:pPr>
                <a:defRPr>
                  <a:latin typeface="Times New Roman"/>
                  <a:ea typeface="Times New Roman"/>
                  <a:cs typeface="Times New Roman"/>
                  <a:sym typeface="Times New Roman"/>
                </a:defRPr>
              </a:pPr>
            </a:p>
          </p:txBody>
        </p:sp>
        <p:sp>
          <p:nvSpPr>
            <p:cNvPr id="514" name="Freeform 27"/>
            <p:cNvSpPr/>
            <p:nvPr/>
          </p:nvSpPr>
          <p:spPr>
            <a:xfrm>
              <a:off x="62240" y="296277"/>
              <a:ext cx="253782" cy="285680"/>
            </a:xfrm>
            <a:custGeom>
              <a:avLst/>
              <a:gdLst/>
              <a:ahLst/>
              <a:cxnLst>
                <a:cxn ang="0">
                  <a:pos x="wd2" y="hd2"/>
                </a:cxn>
                <a:cxn ang="5400000">
                  <a:pos x="wd2" y="hd2"/>
                </a:cxn>
                <a:cxn ang="10800000">
                  <a:pos x="wd2" y="hd2"/>
                </a:cxn>
                <a:cxn ang="16200000">
                  <a:pos x="wd2" y="hd2"/>
                </a:cxn>
              </a:cxnLst>
              <a:rect l="0" t="0" r="r" b="b"/>
              <a:pathLst>
                <a:path w="19960" h="20898" fill="norm" stroke="1" extrusionOk="0">
                  <a:moveTo>
                    <a:pt x="7180" y="347"/>
                  </a:moveTo>
                  <a:cubicBezTo>
                    <a:pt x="8513" y="101"/>
                    <a:pt x="11446" y="-144"/>
                    <a:pt x="12513" y="101"/>
                  </a:cubicBezTo>
                  <a:cubicBezTo>
                    <a:pt x="13580" y="347"/>
                    <a:pt x="18646" y="3783"/>
                    <a:pt x="18380" y="7956"/>
                  </a:cubicBezTo>
                  <a:cubicBezTo>
                    <a:pt x="19180" y="8938"/>
                    <a:pt x="20513" y="12620"/>
                    <a:pt x="19713" y="14829"/>
                  </a:cubicBezTo>
                  <a:cubicBezTo>
                    <a:pt x="18913" y="17774"/>
                    <a:pt x="17313" y="19001"/>
                    <a:pt x="13046" y="20229"/>
                  </a:cubicBezTo>
                  <a:cubicBezTo>
                    <a:pt x="8780" y="21456"/>
                    <a:pt x="6113" y="20965"/>
                    <a:pt x="4246" y="19001"/>
                  </a:cubicBezTo>
                  <a:cubicBezTo>
                    <a:pt x="2113" y="17038"/>
                    <a:pt x="780" y="14583"/>
                    <a:pt x="1580" y="13601"/>
                  </a:cubicBezTo>
                  <a:cubicBezTo>
                    <a:pt x="-20" y="13356"/>
                    <a:pt x="-1087" y="4765"/>
                    <a:pt x="1846" y="4029"/>
                  </a:cubicBezTo>
                  <a:cubicBezTo>
                    <a:pt x="1846" y="3047"/>
                    <a:pt x="1313" y="1820"/>
                    <a:pt x="2646" y="1329"/>
                  </a:cubicBezTo>
                  <a:cubicBezTo>
                    <a:pt x="3980" y="838"/>
                    <a:pt x="5580" y="592"/>
                    <a:pt x="7180" y="347"/>
                  </a:cubicBezTo>
                  <a:close/>
                </a:path>
              </a:pathLst>
            </a:custGeom>
            <a:noFill/>
            <a:ln w="3175" cap="rnd">
              <a:solidFill>
                <a:srgbClr val="000000"/>
              </a:solidFill>
              <a:prstDash val="solid"/>
              <a:miter lim="800000"/>
            </a:ln>
            <a:effectLst/>
          </p:spPr>
          <p:txBody>
            <a:bodyPr wrap="square" lIns="45719" tIns="45719" rIns="45719" bIns="45719" numCol="1" anchor="t">
              <a:noAutofit/>
            </a:bodyPr>
            <a:lstStyle/>
            <a:p>
              <a:pPr>
                <a:defRPr>
                  <a:latin typeface="Times New Roman"/>
                  <a:ea typeface="Times New Roman"/>
                  <a:cs typeface="Times New Roman"/>
                  <a:sym typeface="Times New Roman"/>
                </a:defRPr>
              </a:pPr>
            </a:p>
          </p:txBody>
        </p:sp>
        <p:sp>
          <p:nvSpPr>
            <p:cNvPr id="515" name="Freeform 28"/>
            <p:cNvSpPr/>
            <p:nvPr/>
          </p:nvSpPr>
          <p:spPr>
            <a:xfrm>
              <a:off x="81756" y="346700"/>
              <a:ext cx="41276" cy="2222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0" y="0"/>
                    <a:pt x="16200" y="7200"/>
                    <a:pt x="21600" y="21600"/>
                  </a:cubicBezTo>
                </a:path>
              </a:pathLst>
            </a:custGeom>
            <a:noFill/>
            <a:ln w="3175" cap="rnd">
              <a:solidFill>
                <a:srgbClr val="000000"/>
              </a:solidFill>
              <a:prstDash val="solid"/>
              <a:bevel/>
            </a:ln>
            <a:effectLst/>
          </p:spPr>
          <p:txBody>
            <a:bodyPr wrap="square" lIns="45719" tIns="45719" rIns="45719" bIns="45719" numCol="1" anchor="t">
              <a:noAutofit/>
            </a:bodyPr>
            <a:lstStyle/>
            <a:p>
              <a:pPr>
                <a:defRPr>
                  <a:latin typeface="Times New Roman"/>
                  <a:ea typeface="Times New Roman"/>
                  <a:cs typeface="Times New Roman"/>
                  <a:sym typeface="Times New Roman"/>
                </a:defRPr>
              </a:pPr>
            </a:p>
          </p:txBody>
        </p:sp>
        <p:sp>
          <p:nvSpPr>
            <p:cNvPr id="516" name="Freeform 29"/>
            <p:cNvSpPr/>
            <p:nvPr/>
          </p:nvSpPr>
          <p:spPr>
            <a:xfrm>
              <a:off x="81756" y="465761"/>
              <a:ext cx="41276" cy="1746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cubicBezTo>
                    <a:pt x="0" y="21600"/>
                    <a:pt x="12600" y="0"/>
                    <a:pt x="21600" y="0"/>
                  </a:cubicBezTo>
                </a:path>
              </a:pathLst>
            </a:custGeom>
            <a:noFill/>
            <a:ln w="3175" cap="rnd">
              <a:solidFill>
                <a:srgbClr val="000000"/>
              </a:solidFill>
              <a:prstDash val="solid"/>
              <a:miter lim="800000"/>
            </a:ln>
            <a:effectLst/>
          </p:spPr>
          <p:txBody>
            <a:bodyPr wrap="square" lIns="45719" tIns="45719" rIns="45719" bIns="45719" numCol="1" anchor="t">
              <a:noAutofit/>
            </a:bodyPr>
            <a:lstStyle/>
            <a:p>
              <a:pPr>
                <a:defRPr>
                  <a:latin typeface="Times New Roman"/>
                  <a:ea typeface="Times New Roman"/>
                  <a:cs typeface="Times New Roman"/>
                  <a:sym typeface="Times New Roman"/>
                </a:defRPr>
              </a:pPr>
            </a:p>
          </p:txBody>
        </p:sp>
        <p:sp>
          <p:nvSpPr>
            <p:cNvPr id="517" name="Freeform 30"/>
            <p:cNvSpPr/>
            <p:nvPr/>
          </p:nvSpPr>
          <p:spPr>
            <a:xfrm>
              <a:off x="254793" y="408612"/>
              <a:ext cx="36515" cy="127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cubicBezTo>
                    <a:pt x="0" y="21600"/>
                    <a:pt x="13745" y="16200"/>
                    <a:pt x="21600" y="0"/>
                  </a:cubicBezTo>
                </a:path>
              </a:pathLst>
            </a:custGeom>
            <a:noFill/>
            <a:ln w="3175" cap="rnd">
              <a:solidFill>
                <a:srgbClr val="000000"/>
              </a:solidFill>
              <a:prstDash val="solid"/>
              <a:miter lim="800000"/>
            </a:ln>
            <a:effectLst/>
          </p:spPr>
          <p:txBody>
            <a:bodyPr wrap="square" lIns="45719" tIns="45719" rIns="45719" bIns="45719" numCol="1" anchor="t">
              <a:noAutofit/>
            </a:bodyPr>
            <a:lstStyle/>
            <a:p>
              <a:pPr>
                <a:defRPr>
                  <a:latin typeface="Times New Roman"/>
                  <a:ea typeface="Times New Roman"/>
                  <a:cs typeface="Times New Roman"/>
                  <a:sym typeface="Times New Roman"/>
                </a:defRPr>
              </a:pPr>
            </a:p>
          </p:txBody>
        </p:sp>
        <p:sp>
          <p:nvSpPr>
            <p:cNvPr id="518" name="Freeform 31"/>
            <p:cNvSpPr/>
            <p:nvPr/>
          </p:nvSpPr>
          <p:spPr>
            <a:xfrm>
              <a:off x="119855" y="327629"/>
              <a:ext cx="140805" cy="222598"/>
            </a:xfrm>
            <a:custGeom>
              <a:avLst/>
              <a:gdLst/>
              <a:ahLst/>
              <a:cxnLst>
                <a:cxn ang="0">
                  <a:pos x="wd2" y="hd2"/>
                </a:cxn>
                <a:cxn ang="5400000">
                  <a:pos x="wd2" y="hd2"/>
                </a:cxn>
                <a:cxn ang="10800000">
                  <a:pos x="wd2" y="hd2"/>
                </a:cxn>
                <a:cxn ang="16200000">
                  <a:pos x="wd2" y="hd2"/>
                </a:cxn>
              </a:cxnLst>
              <a:rect l="0" t="0" r="r" b="b"/>
              <a:pathLst>
                <a:path w="20824" h="20604" fill="norm" stroke="1" extrusionOk="0">
                  <a:moveTo>
                    <a:pt x="2512" y="4276"/>
                  </a:moveTo>
                  <a:cubicBezTo>
                    <a:pt x="1005" y="-733"/>
                    <a:pt x="5526" y="-107"/>
                    <a:pt x="10047" y="206"/>
                  </a:cubicBezTo>
                  <a:cubicBezTo>
                    <a:pt x="14567" y="519"/>
                    <a:pt x="17581" y="1771"/>
                    <a:pt x="17079" y="4902"/>
                  </a:cubicBezTo>
                  <a:cubicBezTo>
                    <a:pt x="16074" y="11163"/>
                    <a:pt x="19591" y="12102"/>
                    <a:pt x="20595" y="14606"/>
                  </a:cubicBezTo>
                  <a:cubicBezTo>
                    <a:pt x="21600" y="17110"/>
                    <a:pt x="19088" y="18363"/>
                    <a:pt x="17079" y="18989"/>
                  </a:cubicBezTo>
                  <a:cubicBezTo>
                    <a:pt x="15070" y="19615"/>
                    <a:pt x="11553" y="20867"/>
                    <a:pt x="8540" y="20554"/>
                  </a:cubicBezTo>
                  <a:cubicBezTo>
                    <a:pt x="5526" y="19928"/>
                    <a:pt x="1507" y="18989"/>
                    <a:pt x="3516" y="13354"/>
                  </a:cubicBezTo>
                  <a:cubicBezTo>
                    <a:pt x="4521" y="10850"/>
                    <a:pt x="0" y="11163"/>
                    <a:pt x="0" y="8032"/>
                  </a:cubicBezTo>
                  <a:cubicBezTo>
                    <a:pt x="0" y="5528"/>
                    <a:pt x="1507" y="6780"/>
                    <a:pt x="2512" y="4276"/>
                  </a:cubicBezTo>
                  <a:close/>
                </a:path>
              </a:pathLst>
            </a:custGeom>
            <a:noFill/>
            <a:ln w="3175" cap="rnd">
              <a:solidFill>
                <a:srgbClr val="000000"/>
              </a:solidFill>
              <a:prstDash val="solid"/>
              <a:round/>
            </a:ln>
            <a:effectLst/>
          </p:spPr>
          <p:txBody>
            <a:bodyPr wrap="square" lIns="45719" tIns="45719" rIns="45719" bIns="45719" numCol="1" anchor="t">
              <a:noAutofit/>
            </a:bodyPr>
            <a:lstStyle/>
            <a:p>
              <a:pPr>
                <a:defRPr>
                  <a:latin typeface="Times New Roman"/>
                  <a:ea typeface="Times New Roman"/>
                  <a:cs typeface="Times New Roman"/>
                  <a:sym typeface="Times New Roman"/>
                </a:defRPr>
              </a:pPr>
            </a:p>
          </p:txBody>
        </p:sp>
        <p:sp>
          <p:nvSpPr>
            <p:cNvPr id="519" name="Freeform 32"/>
            <p:cNvSpPr/>
            <p:nvPr/>
          </p:nvSpPr>
          <p:spPr>
            <a:xfrm>
              <a:off x="153193" y="341937"/>
              <a:ext cx="87314" cy="18097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895" y="0"/>
                  </a:moveTo>
                  <a:lnTo>
                    <a:pt x="5666" y="3572"/>
                  </a:lnTo>
                  <a:lnTo>
                    <a:pt x="0" y="1871"/>
                  </a:lnTo>
                  <a:lnTo>
                    <a:pt x="5666" y="3572"/>
                  </a:lnTo>
                  <a:lnTo>
                    <a:pt x="10623" y="1871"/>
                  </a:lnTo>
                  <a:lnTo>
                    <a:pt x="5666" y="3572"/>
                  </a:lnTo>
                  <a:lnTo>
                    <a:pt x="6374" y="6803"/>
                  </a:lnTo>
                  <a:lnTo>
                    <a:pt x="0" y="7994"/>
                  </a:lnTo>
                  <a:lnTo>
                    <a:pt x="6374" y="6803"/>
                  </a:lnTo>
                  <a:lnTo>
                    <a:pt x="14164" y="9524"/>
                  </a:lnTo>
                  <a:lnTo>
                    <a:pt x="9207" y="12756"/>
                  </a:lnTo>
                  <a:lnTo>
                    <a:pt x="9207" y="16328"/>
                  </a:lnTo>
                  <a:lnTo>
                    <a:pt x="708" y="18369"/>
                  </a:lnTo>
                  <a:lnTo>
                    <a:pt x="9207" y="16328"/>
                  </a:lnTo>
                  <a:lnTo>
                    <a:pt x="6374" y="20409"/>
                  </a:lnTo>
                  <a:lnTo>
                    <a:pt x="9207" y="16328"/>
                  </a:lnTo>
                  <a:lnTo>
                    <a:pt x="15580" y="18028"/>
                  </a:lnTo>
                  <a:lnTo>
                    <a:pt x="21600" y="17688"/>
                  </a:lnTo>
                  <a:lnTo>
                    <a:pt x="14872" y="18028"/>
                  </a:lnTo>
                  <a:lnTo>
                    <a:pt x="14164" y="21600"/>
                  </a:lnTo>
                </a:path>
              </a:pathLst>
            </a:custGeom>
            <a:noFill/>
            <a:ln w="3175" cap="rnd">
              <a:solidFill>
                <a:srgbClr val="000000"/>
              </a:solidFill>
              <a:prstDash val="solid"/>
              <a:bevel/>
            </a:ln>
            <a:effectLst/>
          </p:spPr>
          <p:txBody>
            <a:bodyPr wrap="square" lIns="45719" tIns="45719" rIns="45719" bIns="45719" numCol="1" anchor="t">
              <a:noAutofit/>
            </a:bodyPr>
            <a:lstStyle/>
            <a:p>
              <a:pPr>
                <a:defRPr>
                  <a:latin typeface="Times New Roman"/>
                  <a:ea typeface="Times New Roman"/>
                  <a:cs typeface="Times New Roman"/>
                  <a:sym typeface="Times New Roman"/>
                </a:defRPr>
              </a:pPr>
            </a:p>
          </p:txBody>
        </p:sp>
        <p:sp>
          <p:nvSpPr>
            <p:cNvPr id="520" name="Freeform 33"/>
            <p:cNvSpPr/>
            <p:nvPr/>
          </p:nvSpPr>
          <p:spPr>
            <a:xfrm>
              <a:off x="5800" y="21552"/>
              <a:ext cx="252169" cy="278696"/>
            </a:xfrm>
            <a:custGeom>
              <a:avLst/>
              <a:gdLst/>
              <a:ahLst/>
              <a:cxnLst>
                <a:cxn ang="0">
                  <a:pos x="wd2" y="hd2"/>
                </a:cxn>
                <a:cxn ang="5400000">
                  <a:pos x="wd2" y="hd2"/>
                </a:cxn>
                <a:cxn ang="10800000">
                  <a:pos x="wd2" y="hd2"/>
                </a:cxn>
                <a:cxn ang="16200000">
                  <a:pos x="wd2" y="hd2"/>
                </a:cxn>
              </a:cxnLst>
              <a:rect l="0" t="0" r="r" b="b"/>
              <a:pathLst>
                <a:path w="21179" h="20064" fill="norm" stroke="1" extrusionOk="0">
                  <a:moveTo>
                    <a:pt x="8390" y="392"/>
                  </a:moveTo>
                  <a:cubicBezTo>
                    <a:pt x="11232" y="-93"/>
                    <a:pt x="16063" y="-821"/>
                    <a:pt x="18053" y="3062"/>
                  </a:cubicBezTo>
                  <a:cubicBezTo>
                    <a:pt x="20326" y="6945"/>
                    <a:pt x="19758" y="6945"/>
                    <a:pt x="20042" y="8401"/>
                  </a:cubicBezTo>
                  <a:cubicBezTo>
                    <a:pt x="20326" y="9858"/>
                    <a:pt x="21179" y="10343"/>
                    <a:pt x="21179" y="12770"/>
                  </a:cubicBezTo>
                  <a:cubicBezTo>
                    <a:pt x="20895" y="15440"/>
                    <a:pt x="19474" y="18837"/>
                    <a:pt x="12937" y="19808"/>
                  </a:cubicBezTo>
                  <a:cubicBezTo>
                    <a:pt x="6684" y="20779"/>
                    <a:pt x="4126" y="18837"/>
                    <a:pt x="2421" y="16410"/>
                  </a:cubicBezTo>
                  <a:cubicBezTo>
                    <a:pt x="716" y="13741"/>
                    <a:pt x="-421" y="8401"/>
                    <a:pt x="147" y="5246"/>
                  </a:cubicBezTo>
                  <a:cubicBezTo>
                    <a:pt x="716" y="1849"/>
                    <a:pt x="3558" y="150"/>
                    <a:pt x="8390" y="392"/>
                  </a:cubicBezTo>
                  <a:close/>
                </a:path>
              </a:pathLst>
            </a:custGeom>
            <a:noFill/>
            <a:ln w="3175" cap="flat">
              <a:solidFill>
                <a:srgbClr val="000000"/>
              </a:solidFill>
              <a:prstDash val="solid"/>
              <a:miter lim="800000"/>
            </a:ln>
            <a:effectLst/>
          </p:spPr>
          <p:txBody>
            <a:bodyPr wrap="square" lIns="45719" tIns="45719" rIns="45719" bIns="45719" numCol="1" anchor="t">
              <a:noAutofit/>
            </a:bodyPr>
            <a:lstStyle/>
            <a:p>
              <a:pPr>
                <a:defRPr>
                  <a:latin typeface="Times New Roman"/>
                  <a:ea typeface="Times New Roman"/>
                  <a:cs typeface="Times New Roman"/>
                  <a:sym typeface="Times New Roman"/>
                </a:defRPr>
              </a:pPr>
            </a:p>
          </p:txBody>
        </p:sp>
        <p:sp>
          <p:nvSpPr>
            <p:cNvPr id="521" name="Freeform 34"/>
            <p:cNvSpPr/>
            <p:nvPr/>
          </p:nvSpPr>
          <p:spPr>
            <a:xfrm>
              <a:off x="67199" y="54028"/>
              <a:ext cx="141143" cy="213999"/>
            </a:xfrm>
            <a:custGeom>
              <a:avLst/>
              <a:gdLst/>
              <a:ahLst/>
              <a:cxnLst>
                <a:cxn ang="0">
                  <a:pos x="wd2" y="hd2"/>
                </a:cxn>
                <a:cxn ang="5400000">
                  <a:pos x="wd2" y="hd2"/>
                </a:cxn>
                <a:cxn ang="10800000">
                  <a:pos x="wd2" y="hd2"/>
                </a:cxn>
                <a:cxn ang="16200000">
                  <a:pos x="wd2" y="hd2"/>
                </a:cxn>
              </a:cxnLst>
              <a:rect l="0" t="0" r="r" b="b"/>
              <a:pathLst>
                <a:path w="20215" h="21099" fill="norm" stroke="1" extrusionOk="0">
                  <a:moveTo>
                    <a:pt x="317" y="4063"/>
                  </a:moveTo>
                  <a:cubicBezTo>
                    <a:pt x="1277" y="408"/>
                    <a:pt x="6077" y="-257"/>
                    <a:pt x="9917" y="75"/>
                  </a:cubicBezTo>
                  <a:cubicBezTo>
                    <a:pt x="14237" y="408"/>
                    <a:pt x="17597" y="1737"/>
                    <a:pt x="16637" y="5060"/>
                  </a:cubicBezTo>
                  <a:cubicBezTo>
                    <a:pt x="15677" y="12038"/>
                    <a:pt x="19037" y="12703"/>
                    <a:pt x="19997" y="15694"/>
                  </a:cubicBezTo>
                  <a:cubicBezTo>
                    <a:pt x="20957" y="18352"/>
                    <a:pt x="18557" y="19349"/>
                    <a:pt x="16637" y="20014"/>
                  </a:cubicBezTo>
                  <a:cubicBezTo>
                    <a:pt x="14717" y="20678"/>
                    <a:pt x="11837" y="21343"/>
                    <a:pt x="8957" y="21011"/>
                  </a:cubicBezTo>
                  <a:cubicBezTo>
                    <a:pt x="6077" y="20346"/>
                    <a:pt x="797" y="17023"/>
                    <a:pt x="1757" y="13035"/>
                  </a:cubicBezTo>
                  <a:cubicBezTo>
                    <a:pt x="3197" y="10377"/>
                    <a:pt x="3197" y="11374"/>
                    <a:pt x="1757" y="8383"/>
                  </a:cubicBezTo>
                  <a:cubicBezTo>
                    <a:pt x="797" y="7054"/>
                    <a:pt x="-643" y="5060"/>
                    <a:pt x="317" y="4063"/>
                  </a:cubicBezTo>
                  <a:close/>
                </a:path>
              </a:pathLst>
            </a:custGeom>
            <a:noFill/>
            <a:ln w="3175" cap="rnd">
              <a:solidFill>
                <a:srgbClr val="000000"/>
              </a:solidFill>
              <a:prstDash val="solid"/>
              <a:round/>
            </a:ln>
            <a:effectLst/>
          </p:spPr>
          <p:txBody>
            <a:bodyPr wrap="square" lIns="45719" tIns="45719" rIns="45719" bIns="45719" numCol="1" anchor="t">
              <a:noAutofit/>
            </a:bodyPr>
            <a:lstStyle/>
            <a:p>
              <a:pPr>
                <a:defRPr>
                  <a:latin typeface="Times New Roman"/>
                  <a:ea typeface="Times New Roman"/>
                  <a:cs typeface="Times New Roman"/>
                  <a:sym typeface="Times New Roman"/>
                </a:defRPr>
              </a:pPr>
            </a:p>
          </p:txBody>
        </p:sp>
        <p:sp>
          <p:nvSpPr>
            <p:cNvPr id="522" name="Line 35"/>
            <p:cNvSpPr/>
            <p:nvPr/>
          </p:nvSpPr>
          <p:spPr>
            <a:xfrm>
              <a:off x="0" y="156199"/>
              <a:ext cx="12700" cy="1"/>
            </a:xfrm>
            <a:prstGeom prst="line">
              <a:avLst/>
            </a:prstGeom>
            <a:noFill/>
            <a:ln w="3175" cap="flat">
              <a:solidFill>
                <a:srgbClr val="000000"/>
              </a:solidFill>
              <a:prstDash val="solid"/>
              <a:miter lim="800000"/>
            </a:ln>
            <a:effectLst/>
          </p:spPr>
          <p:txBody>
            <a:bodyPr wrap="square" lIns="45719" tIns="45719" rIns="45719" bIns="45719" numCol="1" anchor="t">
              <a:noAutofit/>
            </a:bodyPr>
            <a:lstStyle/>
            <a:p>
              <a:pPr>
                <a:defRPr>
                  <a:solidFill>
                    <a:srgbClr val="FFFFFF"/>
                  </a:solidFill>
                </a:defRPr>
              </a:pPr>
            </a:p>
          </p:txBody>
        </p:sp>
        <p:sp>
          <p:nvSpPr>
            <p:cNvPr id="523" name="Freeform 36"/>
            <p:cNvSpPr/>
            <p:nvPr/>
          </p:nvSpPr>
          <p:spPr>
            <a:xfrm>
              <a:off x="10318" y="153976"/>
              <a:ext cx="47250" cy="12701"/>
            </a:xfrm>
            <a:custGeom>
              <a:avLst/>
              <a:gdLst/>
              <a:ahLst/>
              <a:cxnLst>
                <a:cxn ang="0">
                  <a:pos x="wd2" y="hd2"/>
                </a:cxn>
                <a:cxn ang="5400000">
                  <a:pos x="wd2" y="hd2"/>
                </a:cxn>
                <a:cxn ang="10800000">
                  <a:pos x="wd2" y="hd2"/>
                </a:cxn>
                <a:cxn ang="16200000">
                  <a:pos x="wd2" y="hd2"/>
                </a:cxn>
              </a:cxnLst>
              <a:rect l="0" t="0" r="r" b="b"/>
              <a:pathLst>
                <a:path w="17375" h="13824" fill="norm" stroke="1" extrusionOk="0">
                  <a:moveTo>
                    <a:pt x="16518" y="0"/>
                  </a:moveTo>
                  <a:cubicBezTo>
                    <a:pt x="21600" y="0"/>
                    <a:pt x="2541" y="21600"/>
                    <a:pt x="0" y="10800"/>
                  </a:cubicBezTo>
                </a:path>
              </a:pathLst>
            </a:custGeom>
            <a:noFill/>
            <a:ln w="3175" cap="rnd">
              <a:solidFill>
                <a:srgbClr val="000000"/>
              </a:solidFill>
              <a:prstDash val="solid"/>
              <a:bevel/>
            </a:ln>
            <a:effectLst/>
          </p:spPr>
          <p:txBody>
            <a:bodyPr wrap="square" lIns="45719" tIns="45719" rIns="45719" bIns="45719" numCol="1" anchor="t">
              <a:noAutofit/>
            </a:bodyPr>
            <a:lstStyle/>
            <a:p>
              <a:pPr>
                <a:defRPr>
                  <a:latin typeface="Times New Roman"/>
                  <a:ea typeface="Times New Roman"/>
                  <a:cs typeface="Times New Roman"/>
                  <a:sym typeface="Times New Roman"/>
                </a:defRPr>
              </a:pPr>
            </a:p>
          </p:txBody>
        </p:sp>
        <p:sp>
          <p:nvSpPr>
            <p:cNvPr id="524" name="Freeform 37"/>
            <p:cNvSpPr/>
            <p:nvPr/>
          </p:nvSpPr>
          <p:spPr>
            <a:xfrm>
              <a:off x="207168" y="135238"/>
              <a:ext cx="41276" cy="12701"/>
            </a:xfrm>
            <a:custGeom>
              <a:avLst/>
              <a:gdLst/>
              <a:ahLst/>
              <a:cxnLst>
                <a:cxn ang="0">
                  <a:pos x="wd2" y="hd2"/>
                </a:cxn>
                <a:cxn ang="5400000">
                  <a:pos x="wd2" y="hd2"/>
                </a:cxn>
                <a:cxn ang="10800000">
                  <a:pos x="wd2" y="hd2"/>
                </a:cxn>
                <a:cxn ang="16200000">
                  <a:pos x="wd2" y="hd2"/>
                </a:cxn>
              </a:cxnLst>
              <a:rect l="0" t="0" r="r" b="b"/>
              <a:pathLst>
                <a:path w="21600" h="15869" fill="norm" stroke="1" extrusionOk="0">
                  <a:moveTo>
                    <a:pt x="21600" y="15869"/>
                  </a:moveTo>
                  <a:cubicBezTo>
                    <a:pt x="21600" y="15869"/>
                    <a:pt x="9000" y="-5731"/>
                    <a:pt x="0" y="1469"/>
                  </a:cubicBezTo>
                </a:path>
              </a:pathLst>
            </a:custGeom>
            <a:noFill/>
            <a:ln w="3175" cap="rnd">
              <a:solidFill>
                <a:srgbClr val="000000"/>
              </a:solidFill>
              <a:prstDash val="solid"/>
              <a:miter lim="800000"/>
            </a:ln>
            <a:effectLst/>
          </p:spPr>
          <p:txBody>
            <a:bodyPr wrap="square" lIns="45719" tIns="45719" rIns="45719" bIns="45719" numCol="1" anchor="t">
              <a:noAutofit/>
            </a:bodyPr>
            <a:lstStyle/>
            <a:p>
              <a:pPr>
                <a:defRPr>
                  <a:latin typeface="Times New Roman"/>
                  <a:ea typeface="Times New Roman"/>
                  <a:cs typeface="Times New Roman"/>
                  <a:sym typeface="Times New Roman"/>
                </a:defRPr>
              </a:pPr>
            </a:p>
          </p:txBody>
        </p:sp>
        <p:sp>
          <p:nvSpPr>
            <p:cNvPr id="525" name="Freeform 38"/>
            <p:cNvSpPr/>
            <p:nvPr/>
          </p:nvSpPr>
          <p:spPr>
            <a:xfrm>
              <a:off x="99218" y="67299"/>
              <a:ext cx="95251" cy="19208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236" y="0"/>
                  </a:moveTo>
                  <a:lnTo>
                    <a:pt x="6873" y="1600"/>
                  </a:lnTo>
                  <a:lnTo>
                    <a:pt x="0" y="1120"/>
                  </a:lnTo>
                  <a:lnTo>
                    <a:pt x="6873" y="1600"/>
                  </a:lnTo>
                  <a:lnTo>
                    <a:pt x="11455" y="480"/>
                  </a:lnTo>
                  <a:lnTo>
                    <a:pt x="6873" y="1920"/>
                  </a:lnTo>
                  <a:lnTo>
                    <a:pt x="7527" y="6560"/>
                  </a:lnTo>
                  <a:lnTo>
                    <a:pt x="0" y="5760"/>
                  </a:lnTo>
                  <a:lnTo>
                    <a:pt x="8509" y="6560"/>
                  </a:lnTo>
                  <a:lnTo>
                    <a:pt x="8509" y="6880"/>
                  </a:lnTo>
                  <a:lnTo>
                    <a:pt x="15382" y="4640"/>
                  </a:lnTo>
                  <a:lnTo>
                    <a:pt x="8509" y="6560"/>
                  </a:lnTo>
                  <a:lnTo>
                    <a:pt x="6873" y="10560"/>
                  </a:lnTo>
                  <a:lnTo>
                    <a:pt x="10145" y="14080"/>
                  </a:lnTo>
                  <a:lnTo>
                    <a:pt x="655" y="15200"/>
                  </a:lnTo>
                  <a:lnTo>
                    <a:pt x="10145" y="14080"/>
                  </a:lnTo>
                  <a:lnTo>
                    <a:pt x="6873" y="17120"/>
                  </a:lnTo>
                  <a:lnTo>
                    <a:pt x="10145" y="14400"/>
                  </a:lnTo>
                  <a:lnTo>
                    <a:pt x="15382" y="16320"/>
                  </a:lnTo>
                  <a:lnTo>
                    <a:pt x="21600" y="15200"/>
                  </a:lnTo>
                  <a:lnTo>
                    <a:pt x="16036" y="16320"/>
                  </a:lnTo>
                  <a:lnTo>
                    <a:pt x="12436" y="19680"/>
                  </a:lnTo>
                  <a:lnTo>
                    <a:pt x="8509" y="21600"/>
                  </a:lnTo>
                  <a:lnTo>
                    <a:pt x="12436" y="20160"/>
                  </a:lnTo>
                  <a:lnTo>
                    <a:pt x="17673" y="20480"/>
                  </a:lnTo>
                </a:path>
              </a:pathLst>
            </a:custGeom>
            <a:noFill/>
            <a:ln w="3175" cap="rnd">
              <a:solidFill>
                <a:srgbClr val="000000"/>
              </a:solidFill>
              <a:prstDash val="solid"/>
              <a:miter lim="800000"/>
            </a:ln>
            <a:effectLst/>
          </p:spPr>
          <p:txBody>
            <a:bodyPr wrap="square" lIns="45719" tIns="45719" rIns="45719" bIns="45719" numCol="1" anchor="t">
              <a:noAutofit/>
            </a:bodyPr>
            <a:lstStyle/>
            <a:p>
              <a:pPr>
                <a:defRPr>
                  <a:latin typeface="Times New Roman"/>
                  <a:ea typeface="Times New Roman"/>
                  <a:cs typeface="Times New Roman"/>
                  <a:sym typeface="Times New Roman"/>
                </a:defRPr>
              </a:pPr>
            </a:p>
          </p:txBody>
        </p:sp>
        <p:sp>
          <p:nvSpPr>
            <p:cNvPr id="526" name="Freeform 106"/>
            <p:cNvSpPr/>
            <p:nvPr/>
          </p:nvSpPr>
          <p:spPr>
            <a:xfrm>
              <a:off x="829469" y="1016625"/>
              <a:ext cx="165100" cy="1714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5671"/>
                  </a:moveTo>
                  <a:cubicBezTo>
                    <a:pt x="441" y="14400"/>
                    <a:pt x="882" y="11012"/>
                    <a:pt x="2645" y="8471"/>
                  </a:cubicBezTo>
                  <a:cubicBezTo>
                    <a:pt x="3967" y="6353"/>
                    <a:pt x="4408" y="424"/>
                    <a:pt x="10139" y="0"/>
                  </a:cubicBezTo>
                  <a:cubicBezTo>
                    <a:pt x="16310" y="0"/>
                    <a:pt x="17192" y="4659"/>
                    <a:pt x="17633" y="5929"/>
                  </a:cubicBezTo>
                  <a:cubicBezTo>
                    <a:pt x="18073" y="6776"/>
                    <a:pt x="21600" y="11012"/>
                    <a:pt x="21600" y="13976"/>
                  </a:cubicBezTo>
                  <a:cubicBezTo>
                    <a:pt x="21600" y="16941"/>
                    <a:pt x="19837" y="21600"/>
                    <a:pt x="10580" y="21600"/>
                  </a:cubicBezTo>
                  <a:cubicBezTo>
                    <a:pt x="1322" y="21600"/>
                    <a:pt x="0" y="15671"/>
                    <a:pt x="0" y="15671"/>
                  </a:cubicBezTo>
                  <a:close/>
                </a:path>
              </a:pathLst>
            </a:custGeom>
            <a:noFill/>
            <a:ln w="3175" cap="flat">
              <a:solidFill>
                <a:srgbClr val="000000"/>
              </a:solidFill>
              <a:prstDash val="solid"/>
              <a:miter lim="800000"/>
            </a:ln>
            <a:effectLst/>
          </p:spPr>
          <p:txBody>
            <a:bodyPr wrap="square" lIns="45719" tIns="45719" rIns="45719" bIns="45719" numCol="1" anchor="t">
              <a:noAutofit/>
            </a:bodyPr>
            <a:lstStyle/>
            <a:p>
              <a:pPr>
                <a:defRPr>
                  <a:latin typeface="Times New Roman"/>
                  <a:ea typeface="Times New Roman"/>
                  <a:cs typeface="Times New Roman"/>
                  <a:sym typeface="Times New Roman"/>
                </a:defRPr>
              </a:pPr>
            </a:p>
          </p:txBody>
        </p:sp>
        <p:sp>
          <p:nvSpPr>
            <p:cNvPr id="527" name="Freeform 107"/>
            <p:cNvSpPr/>
            <p:nvPr/>
          </p:nvSpPr>
          <p:spPr>
            <a:xfrm>
              <a:off x="835818" y="1137274"/>
              <a:ext cx="158751" cy="2857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cubicBezTo>
                    <a:pt x="21600" y="0"/>
                    <a:pt x="15166" y="21600"/>
                    <a:pt x="10111" y="21600"/>
                  </a:cubicBezTo>
                  <a:cubicBezTo>
                    <a:pt x="4596" y="18900"/>
                    <a:pt x="0" y="16200"/>
                    <a:pt x="0" y="16200"/>
                  </a:cubicBezTo>
                </a:path>
              </a:pathLst>
            </a:custGeom>
            <a:noFill/>
            <a:ln w="3175" cap="rnd">
              <a:solidFill>
                <a:srgbClr val="000000"/>
              </a:solidFill>
              <a:prstDash val="solid"/>
              <a:bevel/>
            </a:ln>
            <a:effectLst/>
          </p:spPr>
          <p:txBody>
            <a:bodyPr wrap="square" lIns="45719" tIns="45719" rIns="45719" bIns="45719" numCol="1" anchor="t">
              <a:noAutofit/>
            </a:bodyPr>
            <a:lstStyle/>
            <a:p>
              <a:pPr>
                <a:defRPr>
                  <a:latin typeface="Times New Roman"/>
                  <a:ea typeface="Times New Roman"/>
                  <a:cs typeface="Times New Roman"/>
                  <a:sym typeface="Times New Roman"/>
                </a:defRPr>
              </a:pPr>
            </a:p>
          </p:txBody>
        </p:sp>
        <p:sp>
          <p:nvSpPr>
            <p:cNvPr id="528" name="Line 108"/>
            <p:cNvSpPr/>
            <p:nvPr/>
          </p:nvSpPr>
          <p:spPr>
            <a:xfrm flipH="1">
              <a:off x="892969" y="1061075"/>
              <a:ext cx="26989" cy="9525"/>
            </a:xfrm>
            <a:prstGeom prst="line">
              <a:avLst/>
            </a:prstGeom>
            <a:noFill/>
            <a:ln w="3175" cap="rnd">
              <a:solidFill>
                <a:srgbClr val="000000"/>
              </a:solidFill>
              <a:prstDash val="solid"/>
              <a:miter lim="800000"/>
            </a:ln>
            <a:effectLst/>
          </p:spPr>
          <p:txBody>
            <a:bodyPr wrap="square" lIns="45719" tIns="45719" rIns="45719" bIns="45719" numCol="1" anchor="t">
              <a:noAutofit/>
            </a:bodyPr>
            <a:lstStyle/>
            <a:p>
              <a:pPr>
                <a:defRPr>
                  <a:solidFill>
                    <a:srgbClr val="FFFFFF"/>
                  </a:solidFill>
                </a:defRPr>
              </a:pPr>
            </a:p>
          </p:txBody>
        </p:sp>
        <p:sp>
          <p:nvSpPr>
            <p:cNvPr id="529" name="Freeform 109"/>
            <p:cNvSpPr/>
            <p:nvPr/>
          </p:nvSpPr>
          <p:spPr>
            <a:xfrm>
              <a:off x="1062831" y="1043324"/>
              <a:ext cx="39687" cy="17752"/>
            </a:xfrm>
            <a:custGeom>
              <a:avLst/>
              <a:gdLst/>
              <a:ahLst/>
              <a:cxnLst>
                <a:cxn ang="0">
                  <a:pos x="wd2" y="hd2"/>
                </a:cxn>
                <a:cxn ang="5400000">
                  <a:pos x="wd2" y="hd2"/>
                </a:cxn>
                <a:cxn ang="10800000">
                  <a:pos x="wd2" y="hd2"/>
                </a:cxn>
                <a:cxn ang="16200000">
                  <a:pos x="wd2" y="hd2"/>
                </a:cxn>
              </a:cxnLst>
              <a:rect l="0" t="0" r="r" b="b"/>
              <a:pathLst>
                <a:path w="21600" h="18578" fill="norm" stroke="1" extrusionOk="0">
                  <a:moveTo>
                    <a:pt x="21600" y="11378"/>
                  </a:moveTo>
                  <a:cubicBezTo>
                    <a:pt x="21600" y="11378"/>
                    <a:pt x="14400" y="-3022"/>
                    <a:pt x="9000" y="578"/>
                  </a:cubicBezTo>
                  <a:cubicBezTo>
                    <a:pt x="5400" y="578"/>
                    <a:pt x="0" y="18578"/>
                    <a:pt x="0" y="18578"/>
                  </a:cubicBezTo>
                </a:path>
              </a:pathLst>
            </a:custGeom>
            <a:noFill/>
            <a:ln w="3175" cap="rnd">
              <a:solidFill>
                <a:srgbClr val="000000"/>
              </a:solidFill>
              <a:prstDash val="solid"/>
              <a:miter lim="800000"/>
            </a:ln>
            <a:effectLst/>
          </p:spPr>
          <p:txBody>
            <a:bodyPr wrap="square" lIns="45719" tIns="45719" rIns="45719" bIns="45719" numCol="1" anchor="t">
              <a:noAutofit/>
            </a:bodyPr>
            <a:lstStyle/>
            <a:p>
              <a:pPr>
                <a:defRPr>
                  <a:latin typeface="Times New Roman"/>
                  <a:ea typeface="Times New Roman"/>
                  <a:cs typeface="Times New Roman"/>
                  <a:sym typeface="Times New Roman"/>
                </a:defRPr>
              </a:pPr>
            </a:p>
          </p:txBody>
        </p:sp>
        <p:sp>
          <p:nvSpPr>
            <p:cNvPr id="530" name="Freeform 110"/>
            <p:cNvSpPr/>
            <p:nvPr/>
          </p:nvSpPr>
          <p:spPr>
            <a:xfrm>
              <a:off x="993192" y="992882"/>
              <a:ext cx="166666" cy="177734"/>
            </a:xfrm>
            <a:custGeom>
              <a:avLst/>
              <a:gdLst/>
              <a:ahLst/>
              <a:cxnLst>
                <a:cxn ang="0">
                  <a:pos x="wd2" y="hd2"/>
                </a:cxn>
                <a:cxn ang="5400000">
                  <a:pos x="wd2" y="hd2"/>
                </a:cxn>
                <a:cxn ang="10800000">
                  <a:pos x="wd2" y="hd2"/>
                </a:cxn>
                <a:cxn ang="16200000">
                  <a:pos x="wd2" y="hd2"/>
                </a:cxn>
              </a:cxnLst>
              <a:rect l="0" t="0" r="r" b="b"/>
              <a:pathLst>
                <a:path w="20430" h="20322" fill="norm" stroke="1" extrusionOk="0">
                  <a:moveTo>
                    <a:pt x="20159" y="9658"/>
                  </a:moveTo>
                  <a:cubicBezTo>
                    <a:pt x="20990" y="12358"/>
                    <a:pt x="20575" y="17758"/>
                    <a:pt x="8944" y="20072"/>
                  </a:cubicBezTo>
                  <a:cubicBezTo>
                    <a:pt x="2713" y="21229"/>
                    <a:pt x="636" y="18143"/>
                    <a:pt x="221" y="15443"/>
                  </a:cubicBezTo>
                  <a:cubicBezTo>
                    <a:pt x="-610" y="13129"/>
                    <a:pt x="1052" y="10815"/>
                    <a:pt x="2713" y="9272"/>
                  </a:cubicBezTo>
                  <a:cubicBezTo>
                    <a:pt x="4375" y="7343"/>
                    <a:pt x="6867" y="15"/>
                    <a:pt x="11021" y="15"/>
                  </a:cubicBezTo>
                  <a:cubicBezTo>
                    <a:pt x="13098" y="-371"/>
                    <a:pt x="19328" y="6958"/>
                    <a:pt x="20159" y="9658"/>
                  </a:cubicBezTo>
                  <a:close/>
                </a:path>
              </a:pathLst>
            </a:custGeom>
            <a:noFill/>
            <a:ln w="3175" cap="flat">
              <a:solidFill>
                <a:srgbClr val="000000"/>
              </a:solidFill>
              <a:prstDash val="solid"/>
              <a:miter lim="800000"/>
            </a:ln>
            <a:effectLst/>
          </p:spPr>
          <p:txBody>
            <a:bodyPr wrap="square" lIns="45719" tIns="45719" rIns="45719" bIns="45719" numCol="1" anchor="t">
              <a:noAutofit/>
            </a:bodyPr>
            <a:lstStyle/>
            <a:p>
              <a:pPr>
                <a:defRPr>
                  <a:latin typeface="Times New Roman"/>
                  <a:ea typeface="Times New Roman"/>
                  <a:cs typeface="Times New Roman"/>
                  <a:sym typeface="Times New Roman"/>
                </a:defRPr>
              </a:pPr>
            </a:p>
          </p:txBody>
        </p:sp>
        <p:sp>
          <p:nvSpPr>
            <p:cNvPr id="531" name="Freeform 111"/>
            <p:cNvSpPr/>
            <p:nvPr/>
          </p:nvSpPr>
          <p:spPr>
            <a:xfrm>
              <a:off x="1002506" y="1103937"/>
              <a:ext cx="153988" cy="444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cubicBezTo>
                    <a:pt x="21600" y="0"/>
                    <a:pt x="14557" y="18277"/>
                    <a:pt x="10330" y="19938"/>
                  </a:cubicBezTo>
                  <a:cubicBezTo>
                    <a:pt x="6574" y="21600"/>
                    <a:pt x="0" y="21600"/>
                    <a:pt x="0" y="21600"/>
                  </a:cubicBezTo>
                </a:path>
              </a:pathLst>
            </a:custGeom>
            <a:noFill/>
            <a:ln w="3175" cap="rnd">
              <a:solidFill>
                <a:srgbClr val="000000"/>
              </a:solidFill>
              <a:prstDash val="solid"/>
              <a:bevel/>
            </a:ln>
            <a:effectLst/>
          </p:spPr>
          <p:txBody>
            <a:bodyPr wrap="square" lIns="45719" tIns="45719" rIns="45719" bIns="45719" numCol="1" anchor="t">
              <a:noAutofit/>
            </a:bodyPr>
            <a:lstStyle/>
            <a:p>
              <a:pPr>
                <a:defRPr>
                  <a:latin typeface="Times New Roman"/>
                  <a:ea typeface="Times New Roman"/>
                  <a:cs typeface="Times New Roman"/>
                  <a:sym typeface="Times New Roman"/>
                </a:defRPr>
              </a:pPr>
            </a:p>
          </p:txBody>
        </p:sp>
        <p:sp>
          <p:nvSpPr>
            <p:cNvPr id="532" name="Freeform 112"/>
            <p:cNvSpPr/>
            <p:nvPr/>
          </p:nvSpPr>
          <p:spPr>
            <a:xfrm>
              <a:off x="1143047" y="920686"/>
              <a:ext cx="170364" cy="176927"/>
            </a:xfrm>
            <a:custGeom>
              <a:avLst/>
              <a:gdLst/>
              <a:ahLst/>
              <a:cxnLst>
                <a:cxn ang="0">
                  <a:pos x="wd2" y="hd2"/>
                </a:cxn>
                <a:cxn ang="5400000">
                  <a:pos x="wd2" y="hd2"/>
                </a:cxn>
                <a:cxn ang="10800000">
                  <a:pos x="wd2" y="hd2"/>
                </a:cxn>
                <a:cxn ang="16200000">
                  <a:pos x="wd2" y="hd2"/>
                </a:cxn>
              </a:cxnLst>
              <a:rect l="0" t="0" r="r" b="b"/>
              <a:pathLst>
                <a:path w="18694" h="18100" fill="norm" stroke="1" extrusionOk="0">
                  <a:moveTo>
                    <a:pt x="17062" y="2579"/>
                  </a:moveTo>
                  <a:cubicBezTo>
                    <a:pt x="18180" y="3951"/>
                    <a:pt x="21159" y="10808"/>
                    <a:pt x="14456" y="15265"/>
                  </a:cubicBezTo>
                  <a:cubicBezTo>
                    <a:pt x="8125" y="19722"/>
                    <a:pt x="1793" y="18008"/>
                    <a:pt x="1049" y="16293"/>
                  </a:cubicBezTo>
                  <a:cubicBezTo>
                    <a:pt x="304" y="14922"/>
                    <a:pt x="676" y="11836"/>
                    <a:pt x="304" y="10465"/>
                  </a:cubicBezTo>
                  <a:cubicBezTo>
                    <a:pt x="-69" y="9093"/>
                    <a:pt x="-441" y="3608"/>
                    <a:pt x="1421" y="1893"/>
                  </a:cubicBezTo>
                  <a:cubicBezTo>
                    <a:pt x="5890" y="-1878"/>
                    <a:pt x="15573" y="865"/>
                    <a:pt x="17062" y="2579"/>
                  </a:cubicBezTo>
                  <a:close/>
                </a:path>
              </a:pathLst>
            </a:custGeom>
            <a:noFill/>
            <a:ln w="3175" cap="flat">
              <a:solidFill>
                <a:srgbClr val="000000"/>
              </a:solidFill>
              <a:prstDash val="solid"/>
              <a:miter lim="800000"/>
            </a:ln>
            <a:effectLst/>
          </p:spPr>
          <p:txBody>
            <a:bodyPr wrap="square" lIns="45719" tIns="45719" rIns="45719" bIns="45719" numCol="1" anchor="t">
              <a:noAutofit/>
            </a:bodyPr>
            <a:lstStyle/>
            <a:p>
              <a:pPr>
                <a:defRPr>
                  <a:latin typeface="Times New Roman"/>
                  <a:ea typeface="Times New Roman"/>
                  <a:cs typeface="Times New Roman"/>
                  <a:sym typeface="Times New Roman"/>
                </a:defRPr>
              </a:pPr>
            </a:p>
          </p:txBody>
        </p:sp>
        <p:sp>
          <p:nvSpPr>
            <p:cNvPr id="533" name="Freeform 113"/>
            <p:cNvSpPr/>
            <p:nvPr/>
          </p:nvSpPr>
          <p:spPr>
            <a:xfrm>
              <a:off x="1173955" y="981699"/>
              <a:ext cx="119064" cy="8255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cubicBezTo>
                    <a:pt x="21600" y="0"/>
                    <a:pt x="13577" y="14400"/>
                    <a:pt x="9257" y="17100"/>
                  </a:cubicBezTo>
                  <a:cubicBezTo>
                    <a:pt x="4937" y="19800"/>
                    <a:pt x="0" y="21600"/>
                    <a:pt x="0" y="21600"/>
                  </a:cubicBezTo>
                </a:path>
              </a:pathLst>
            </a:custGeom>
            <a:noFill/>
            <a:ln w="3175" cap="rnd">
              <a:solidFill>
                <a:srgbClr val="000000"/>
              </a:solidFill>
              <a:prstDash val="solid"/>
              <a:bevel/>
            </a:ln>
            <a:effectLst/>
          </p:spPr>
          <p:txBody>
            <a:bodyPr wrap="square" lIns="45719" tIns="45719" rIns="45719" bIns="45719" numCol="1" anchor="t">
              <a:noAutofit/>
            </a:bodyPr>
            <a:lstStyle/>
            <a:p>
              <a:pPr>
                <a:defRPr>
                  <a:latin typeface="Times New Roman"/>
                  <a:ea typeface="Times New Roman"/>
                  <a:cs typeface="Times New Roman"/>
                  <a:sym typeface="Times New Roman"/>
                </a:defRPr>
              </a:pPr>
            </a:p>
          </p:txBody>
        </p:sp>
        <p:sp>
          <p:nvSpPr>
            <p:cNvPr id="534" name="Freeform 114"/>
            <p:cNvSpPr/>
            <p:nvPr/>
          </p:nvSpPr>
          <p:spPr>
            <a:xfrm>
              <a:off x="1176422" y="954711"/>
              <a:ext cx="62621" cy="52389"/>
            </a:xfrm>
            <a:custGeom>
              <a:avLst/>
              <a:gdLst/>
              <a:ahLst/>
              <a:cxnLst>
                <a:cxn ang="0">
                  <a:pos x="wd2" y="hd2"/>
                </a:cxn>
                <a:cxn ang="5400000">
                  <a:pos x="wd2" y="hd2"/>
                </a:cxn>
                <a:cxn ang="10800000">
                  <a:pos x="wd2" y="hd2"/>
                </a:cxn>
                <a:cxn ang="16200000">
                  <a:pos x="wd2" y="hd2"/>
                </a:cxn>
              </a:cxnLst>
              <a:rect l="0" t="0" r="r" b="b"/>
              <a:pathLst>
                <a:path w="20781" h="21600" fill="norm" stroke="1" extrusionOk="0">
                  <a:moveTo>
                    <a:pt x="20781" y="7200"/>
                  </a:moveTo>
                  <a:cubicBezTo>
                    <a:pt x="6002" y="0"/>
                    <a:pt x="6002" y="0"/>
                    <a:pt x="6002" y="0"/>
                  </a:cubicBezTo>
                  <a:cubicBezTo>
                    <a:pt x="6002" y="0"/>
                    <a:pt x="2592" y="0"/>
                    <a:pt x="318" y="4320"/>
                  </a:cubicBezTo>
                  <a:cubicBezTo>
                    <a:pt x="-819" y="7200"/>
                    <a:pt x="1455" y="21600"/>
                    <a:pt x="1455" y="21600"/>
                  </a:cubicBezTo>
                </a:path>
              </a:pathLst>
            </a:custGeom>
            <a:noFill/>
            <a:ln w="3175" cap="rnd">
              <a:solidFill>
                <a:srgbClr val="000000"/>
              </a:solidFill>
              <a:prstDash val="solid"/>
              <a:miter lim="800000"/>
            </a:ln>
            <a:effectLst/>
          </p:spPr>
          <p:txBody>
            <a:bodyPr wrap="square" lIns="45719" tIns="45719" rIns="45719" bIns="45719" numCol="1" anchor="t">
              <a:noAutofit/>
            </a:bodyPr>
            <a:lstStyle/>
            <a:p>
              <a:pPr>
                <a:defRPr>
                  <a:latin typeface="Times New Roman"/>
                  <a:ea typeface="Times New Roman"/>
                  <a:cs typeface="Times New Roman"/>
                  <a:sym typeface="Times New Roman"/>
                </a:defRPr>
              </a:pPr>
            </a:p>
          </p:txBody>
        </p:sp>
        <p:sp>
          <p:nvSpPr>
            <p:cNvPr id="535" name="Freeform 115"/>
            <p:cNvSpPr/>
            <p:nvPr/>
          </p:nvSpPr>
          <p:spPr>
            <a:xfrm>
              <a:off x="1237279" y="758774"/>
              <a:ext cx="195823" cy="190754"/>
            </a:xfrm>
            <a:custGeom>
              <a:avLst/>
              <a:gdLst/>
              <a:ahLst/>
              <a:cxnLst>
                <a:cxn ang="0">
                  <a:pos x="wd2" y="hd2"/>
                </a:cxn>
                <a:cxn ang="5400000">
                  <a:pos x="wd2" y="hd2"/>
                </a:cxn>
                <a:cxn ang="10800000">
                  <a:pos x="wd2" y="hd2"/>
                </a:cxn>
                <a:cxn ang="16200000">
                  <a:pos x="wd2" y="hd2"/>
                </a:cxn>
              </a:cxnLst>
              <a:rect l="0" t="0" r="r" b="b"/>
              <a:pathLst>
                <a:path w="17645" h="19965" fill="norm" stroke="1" extrusionOk="0">
                  <a:moveTo>
                    <a:pt x="5261" y="19213"/>
                  </a:moveTo>
                  <a:cubicBezTo>
                    <a:pt x="6173" y="20276"/>
                    <a:pt x="11954" y="21338"/>
                    <a:pt x="16213" y="13902"/>
                  </a:cubicBezTo>
                  <a:cubicBezTo>
                    <a:pt x="20472" y="6112"/>
                    <a:pt x="14083" y="446"/>
                    <a:pt x="11954" y="92"/>
                  </a:cubicBezTo>
                  <a:cubicBezTo>
                    <a:pt x="9824" y="-262"/>
                    <a:pt x="2218" y="92"/>
                    <a:pt x="393" y="6820"/>
                  </a:cubicBezTo>
                  <a:cubicBezTo>
                    <a:pt x="-1128" y="12131"/>
                    <a:pt x="2218" y="12486"/>
                    <a:pt x="2827" y="13548"/>
                  </a:cubicBezTo>
                  <a:cubicBezTo>
                    <a:pt x="3740" y="14964"/>
                    <a:pt x="4044" y="18151"/>
                    <a:pt x="5261" y="19213"/>
                  </a:cubicBezTo>
                  <a:close/>
                </a:path>
              </a:pathLst>
            </a:custGeom>
            <a:noFill/>
            <a:ln w="3175" cap="flat">
              <a:solidFill>
                <a:srgbClr val="000000"/>
              </a:solidFill>
              <a:prstDash val="solid"/>
              <a:miter lim="800000"/>
            </a:ln>
            <a:effectLst/>
          </p:spPr>
          <p:txBody>
            <a:bodyPr wrap="square" lIns="45719" tIns="45719" rIns="45719" bIns="45719" numCol="1" anchor="t">
              <a:noAutofit/>
            </a:bodyPr>
            <a:lstStyle/>
            <a:p>
              <a:pPr>
                <a:defRPr>
                  <a:latin typeface="Times New Roman"/>
                  <a:ea typeface="Times New Roman"/>
                  <a:cs typeface="Times New Roman"/>
                  <a:sym typeface="Times New Roman"/>
                </a:defRPr>
              </a:pPr>
            </a:p>
          </p:txBody>
        </p:sp>
        <p:sp>
          <p:nvSpPr>
            <p:cNvPr id="536" name="Freeform 116"/>
            <p:cNvSpPr/>
            <p:nvPr/>
          </p:nvSpPr>
          <p:spPr>
            <a:xfrm>
              <a:off x="1281906" y="791200"/>
              <a:ext cx="50801" cy="10001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217"/>
                  </a:moveTo>
                  <a:lnTo>
                    <a:pt x="11109" y="4259"/>
                  </a:lnTo>
                  <a:lnTo>
                    <a:pt x="6789" y="0"/>
                  </a:lnTo>
                  <a:lnTo>
                    <a:pt x="12960" y="4259"/>
                  </a:lnTo>
                  <a:lnTo>
                    <a:pt x="5554" y="10039"/>
                  </a:lnTo>
                  <a:lnTo>
                    <a:pt x="2469" y="17949"/>
                  </a:lnTo>
                  <a:lnTo>
                    <a:pt x="11109" y="21600"/>
                  </a:lnTo>
                  <a:lnTo>
                    <a:pt x="2469" y="17949"/>
                  </a:lnTo>
                  <a:lnTo>
                    <a:pt x="0" y="20079"/>
                  </a:lnTo>
                </a:path>
              </a:pathLst>
            </a:custGeom>
            <a:noFill/>
            <a:ln w="3175" cap="rnd">
              <a:solidFill>
                <a:srgbClr val="000000"/>
              </a:solidFill>
              <a:prstDash val="solid"/>
              <a:miter lim="800000"/>
            </a:ln>
            <a:effectLst/>
          </p:spPr>
          <p:txBody>
            <a:bodyPr wrap="square" lIns="45719" tIns="45719" rIns="45719" bIns="45719" numCol="1" anchor="t">
              <a:noAutofit/>
            </a:bodyPr>
            <a:lstStyle/>
            <a:p>
              <a:pPr>
                <a:defRPr>
                  <a:latin typeface="Times New Roman"/>
                  <a:ea typeface="Times New Roman"/>
                  <a:cs typeface="Times New Roman"/>
                  <a:sym typeface="Times New Roman"/>
                </a:defRPr>
              </a:pPr>
            </a:p>
          </p:txBody>
        </p:sp>
        <p:sp>
          <p:nvSpPr>
            <p:cNvPr id="537" name="Freeform 117"/>
            <p:cNvSpPr/>
            <p:nvPr/>
          </p:nvSpPr>
          <p:spPr>
            <a:xfrm>
              <a:off x="1342231" y="822949"/>
              <a:ext cx="25401" cy="6826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lnTo>
                    <a:pt x="21600" y="13050"/>
                  </a:lnTo>
                  <a:lnTo>
                    <a:pt x="0" y="21600"/>
                  </a:lnTo>
                </a:path>
              </a:pathLst>
            </a:custGeom>
            <a:noFill/>
            <a:ln w="3175" cap="rnd">
              <a:solidFill>
                <a:srgbClr val="000000"/>
              </a:solidFill>
              <a:prstDash val="solid"/>
              <a:bevel/>
            </a:ln>
            <a:effectLst/>
          </p:spPr>
          <p:txBody>
            <a:bodyPr wrap="square" lIns="45719" tIns="45719" rIns="45719" bIns="45719" numCol="1" anchor="t">
              <a:noAutofit/>
            </a:bodyPr>
            <a:lstStyle/>
            <a:p>
              <a:pPr>
                <a:defRPr>
                  <a:latin typeface="Times New Roman"/>
                  <a:ea typeface="Times New Roman"/>
                  <a:cs typeface="Times New Roman"/>
                  <a:sym typeface="Times New Roman"/>
                </a:defRPr>
              </a:pPr>
            </a:p>
          </p:txBody>
        </p:sp>
        <p:sp>
          <p:nvSpPr>
            <p:cNvPr id="538" name="Freeform 118"/>
            <p:cNvSpPr/>
            <p:nvPr/>
          </p:nvSpPr>
          <p:spPr>
            <a:xfrm>
              <a:off x="1297845" y="553182"/>
              <a:ext cx="207869" cy="213174"/>
            </a:xfrm>
            <a:custGeom>
              <a:avLst/>
              <a:gdLst/>
              <a:ahLst/>
              <a:cxnLst>
                <a:cxn ang="0">
                  <a:pos x="wd2" y="hd2"/>
                </a:cxn>
                <a:cxn ang="5400000">
                  <a:pos x="wd2" y="hd2"/>
                </a:cxn>
                <a:cxn ang="10800000">
                  <a:pos x="wd2" y="hd2"/>
                </a:cxn>
                <a:cxn ang="16200000">
                  <a:pos x="wd2" y="hd2"/>
                </a:cxn>
              </a:cxnLst>
              <a:rect l="0" t="0" r="r" b="b"/>
              <a:pathLst>
                <a:path w="20059" h="19731" fill="norm" stroke="1" extrusionOk="0">
                  <a:moveTo>
                    <a:pt x="12841" y="379"/>
                  </a:moveTo>
                  <a:cubicBezTo>
                    <a:pt x="9568" y="-247"/>
                    <a:pt x="1713" y="-1186"/>
                    <a:pt x="404" y="7579"/>
                  </a:cubicBezTo>
                  <a:cubicBezTo>
                    <a:pt x="-1232" y="16031"/>
                    <a:pt x="2368" y="18536"/>
                    <a:pt x="6295" y="19475"/>
                  </a:cubicBezTo>
                  <a:cubicBezTo>
                    <a:pt x="10223" y="20414"/>
                    <a:pt x="13168" y="18536"/>
                    <a:pt x="14804" y="17597"/>
                  </a:cubicBezTo>
                  <a:cubicBezTo>
                    <a:pt x="16113" y="16657"/>
                    <a:pt x="20368" y="14466"/>
                    <a:pt x="20041" y="10084"/>
                  </a:cubicBezTo>
                  <a:cubicBezTo>
                    <a:pt x="20041" y="6014"/>
                    <a:pt x="15786" y="1318"/>
                    <a:pt x="12841" y="379"/>
                  </a:cubicBezTo>
                  <a:close/>
                </a:path>
              </a:pathLst>
            </a:custGeom>
            <a:noFill/>
            <a:ln w="3175" cap="flat">
              <a:solidFill>
                <a:srgbClr val="000000"/>
              </a:solidFill>
              <a:prstDash val="solid"/>
              <a:miter lim="800000"/>
            </a:ln>
            <a:effectLst/>
          </p:spPr>
          <p:txBody>
            <a:bodyPr wrap="square" lIns="45719" tIns="45719" rIns="45719" bIns="45719" numCol="1" anchor="t">
              <a:noAutofit/>
            </a:bodyPr>
            <a:lstStyle/>
            <a:p>
              <a:pPr>
                <a:defRPr>
                  <a:latin typeface="Times New Roman"/>
                  <a:ea typeface="Times New Roman"/>
                  <a:cs typeface="Times New Roman"/>
                  <a:sym typeface="Times New Roman"/>
                </a:defRPr>
              </a:pPr>
            </a:p>
          </p:txBody>
        </p:sp>
        <p:sp>
          <p:nvSpPr>
            <p:cNvPr id="539" name="Freeform 119"/>
            <p:cNvSpPr/>
            <p:nvPr/>
          </p:nvSpPr>
          <p:spPr>
            <a:xfrm>
              <a:off x="1353343" y="588000"/>
              <a:ext cx="46039" cy="12382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lnTo>
                    <a:pt x="15709" y="3476"/>
                  </a:lnTo>
                  <a:lnTo>
                    <a:pt x="0" y="497"/>
                  </a:lnTo>
                  <a:lnTo>
                    <a:pt x="15709" y="3476"/>
                  </a:lnTo>
                  <a:lnTo>
                    <a:pt x="17018" y="6952"/>
                  </a:lnTo>
                  <a:lnTo>
                    <a:pt x="1964" y="11172"/>
                  </a:lnTo>
                  <a:lnTo>
                    <a:pt x="13745" y="18124"/>
                  </a:lnTo>
                  <a:lnTo>
                    <a:pt x="1964" y="20607"/>
                  </a:lnTo>
                  <a:lnTo>
                    <a:pt x="12436" y="17628"/>
                  </a:lnTo>
                  <a:lnTo>
                    <a:pt x="13745" y="21600"/>
                  </a:lnTo>
                </a:path>
              </a:pathLst>
            </a:custGeom>
            <a:noFill/>
            <a:ln w="3175" cap="rnd">
              <a:solidFill>
                <a:srgbClr val="000000"/>
              </a:solidFill>
              <a:prstDash val="solid"/>
              <a:miter lim="800000"/>
            </a:ln>
            <a:effectLst/>
          </p:spPr>
          <p:txBody>
            <a:bodyPr wrap="square" lIns="45719" tIns="45719" rIns="45719" bIns="45719" numCol="1" anchor="t">
              <a:noAutofit/>
            </a:bodyPr>
            <a:lstStyle/>
            <a:p>
              <a:pPr>
                <a:defRPr>
                  <a:latin typeface="Times New Roman"/>
                  <a:ea typeface="Times New Roman"/>
                  <a:cs typeface="Times New Roman"/>
                  <a:sym typeface="Times New Roman"/>
                </a:defRPr>
              </a:pPr>
            </a:p>
          </p:txBody>
        </p:sp>
        <p:sp>
          <p:nvSpPr>
            <p:cNvPr id="540" name="Freeform 120"/>
            <p:cNvSpPr/>
            <p:nvPr/>
          </p:nvSpPr>
          <p:spPr>
            <a:xfrm>
              <a:off x="1404143" y="632450"/>
              <a:ext cx="38536" cy="79377"/>
            </a:xfrm>
            <a:custGeom>
              <a:avLst/>
              <a:gdLst/>
              <a:ahLst/>
              <a:cxnLst>
                <a:cxn ang="0">
                  <a:pos x="wd2" y="hd2"/>
                </a:cxn>
                <a:cxn ang="5400000">
                  <a:pos x="wd2" y="hd2"/>
                </a:cxn>
                <a:cxn ang="10800000">
                  <a:pos x="wd2" y="hd2"/>
                </a:cxn>
                <a:cxn ang="16200000">
                  <a:pos x="wd2" y="hd2"/>
                </a:cxn>
              </a:cxnLst>
              <a:rect l="0" t="0" r="r" b="b"/>
              <a:pathLst>
                <a:path w="19419" h="21600" fill="norm" stroke="1" extrusionOk="0">
                  <a:moveTo>
                    <a:pt x="16615" y="0"/>
                  </a:moveTo>
                  <a:cubicBezTo>
                    <a:pt x="16615" y="0"/>
                    <a:pt x="21600" y="7200"/>
                    <a:pt x="18277" y="11700"/>
                  </a:cubicBezTo>
                  <a:cubicBezTo>
                    <a:pt x="16615" y="15300"/>
                    <a:pt x="0" y="21600"/>
                    <a:pt x="0" y="21600"/>
                  </a:cubicBezTo>
                </a:path>
              </a:pathLst>
            </a:custGeom>
            <a:noFill/>
            <a:ln w="3175" cap="rnd">
              <a:solidFill>
                <a:srgbClr val="000000"/>
              </a:solidFill>
              <a:prstDash val="solid"/>
              <a:bevel/>
            </a:ln>
            <a:effectLst/>
          </p:spPr>
          <p:txBody>
            <a:bodyPr wrap="square" lIns="45719" tIns="45719" rIns="45719" bIns="45719" numCol="1" anchor="t">
              <a:noAutofit/>
            </a:bodyPr>
            <a:lstStyle/>
            <a:p>
              <a:pPr>
                <a:defRPr>
                  <a:latin typeface="Times New Roman"/>
                  <a:ea typeface="Times New Roman"/>
                  <a:cs typeface="Times New Roman"/>
                  <a:sym typeface="Times New Roman"/>
                </a:defRPr>
              </a:pPr>
            </a:p>
          </p:txBody>
        </p:sp>
        <p:sp>
          <p:nvSpPr>
            <p:cNvPr id="541" name="Freeform 121"/>
            <p:cNvSpPr/>
            <p:nvPr/>
          </p:nvSpPr>
          <p:spPr>
            <a:xfrm>
              <a:off x="1328116" y="274073"/>
              <a:ext cx="251234" cy="288591"/>
            </a:xfrm>
            <a:custGeom>
              <a:avLst/>
              <a:gdLst/>
              <a:ahLst/>
              <a:cxnLst>
                <a:cxn ang="0">
                  <a:pos x="wd2" y="hd2"/>
                </a:cxn>
                <a:cxn ang="5400000">
                  <a:pos x="wd2" y="hd2"/>
                </a:cxn>
                <a:cxn ang="10800000">
                  <a:pos x="wd2" y="hd2"/>
                </a:cxn>
                <a:cxn ang="16200000">
                  <a:pos x="wd2" y="hd2"/>
                </a:cxn>
              </a:cxnLst>
              <a:rect l="0" t="0" r="r" b="b"/>
              <a:pathLst>
                <a:path w="20347" h="20886" fill="norm" stroke="1" extrusionOk="0">
                  <a:moveTo>
                    <a:pt x="12997" y="347"/>
                  </a:moveTo>
                  <a:cubicBezTo>
                    <a:pt x="11357" y="101"/>
                    <a:pt x="8349" y="-144"/>
                    <a:pt x="7256" y="101"/>
                  </a:cubicBezTo>
                  <a:cubicBezTo>
                    <a:pt x="6162" y="592"/>
                    <a:pt x="967" y="4029"/>
                    <a:pt x="1514" y="8201"/>
                  </a:cubicBezTo>
                  <a:cubicBezTo>
                    <a:pt x="694" y="9183"/>
                    <a:pt x="-400" y="12865"/>
                    <a:pt x="147" y="15074"/>
                  </a:cubicBezTo>
                  <a:cubicBezTo>
                    <a:pt x="967" y="17774"/>
                    <a:pt x="2881" y="19247"/>
                    <a:pt x="7256" y="20229"/>
                  </a:cubicBezTo>
                  <a:cubicBezTo>
                    <a:pt x="11630" y="21456"/>
                    <a:pt x="14365" y="20965"/>
                    <a:pt x="16278" y="18756"/>
                  </a:cubicBezTo>
                  <a:cubicBezTo>
                    <a:pt x="18192" y="16792"/>
                    <a:pt x="19559" y="14583"/>
                    <a:pt x="18739" y="13356"/>
                  </a:cubicBezTo>
                  <a:cubicBezTo>
                    <a:pt x="20653" y="13111"/>
                    <a:pt x="21200" y="4520"/>
                    <a:pt x="18466" y="4029"/>
                  </a:cubicBezTo>
                  <a:cubicBezTo>
                    <a:pt x="18466" y="3047"/>
                    <a:pt x="18739" y="1820"/>
                    <a:pt x="17372" y="1329"/>
                  </a:cubicBezTo>
                  <a:cubicBezTo>
                    <a:pt x="16005" y="592"/>
                    <a:pt x="14365" y="592"/>
                    <a:pt x="12997" y="347"/>
                  </a:cubicBezTo>
                  <a:close/>
                </a:path>
              </a:pathLst>
            </a:custGeom>
            <a:noFill/>
            <a:ln w="3175" cap="rnd">
              <a:solidFill>
                <a:srgbClr val="000000"/>
              </a:solidFill>
              <a:prstDash val="solid"/>
              <a:miter lim="800000"/>
            </a:ln>
            <a:effectLst/>
          </p:spPr>
          <p:txBody>
            <a:bodyPr wrap="square" lIns="45719" tIns="45719" rIns="45719" bIns="45719" numCol="1" anchor="t">
              <a:noAutofit/>
            </a:bodyPr>
            <a:lstStyle/>
            <a:p>
              <a:pPr>
                <a:defRPr>
                  <a:latin typeface="Times New Roman"/>
                  <a:ea typeface="Times New Roman"/>
                  <a:cs typeface="Times New Roman"/>
                  <a:sym typeface="Times New Roman"/>
                </a:defRPr>
              </a:pPr>
            </a:p>
          </p:txBody>
        </p:sp>
        <p:sp>
          <p:nvSpPr>
            <p:cNvPr id="542" name="Freeform 122"/>
            <p:cNvSpPr/>
            <p:nvPr/>
          </p:nvSpPr>
          <p:spPr>
            <a:xfrm>
              <a:off x="1518444" y="327649"/>
              <a:ext cx="38100" cy="1905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cubicBezTo>
                    <a:pt x="21600" y="0"/>
                    <a:pt x="3927" y="7200"/>
                    <a:pt x="0" y="21600"/>
                  </a:cubicBezTo>
                </a:path>
              </a:pathLst>
            </a:custGeom>
            <a:noFill/>
            <a:ln w="3175" cap="rnd">
              <a:solidFill>
                <a:srgbClr val="000000"/>
              </a:solidFill>
              <a:prstDash val="solid"/>
              <a:bevel/>
            </a:ln>
            <a:effectLst/>
          </p:spPr>
          <p:txBody>
            <a:bodyPr wrap="square" lIns="45719" tIns="45719" rIns="45719" bIns="45719" numCol="1" anchor="t">
              <a:noAutofit/>
            </a:bodyPr>
            <a:lstStyle/>
            <a:p>
              <a:pPr>
                <a:defRPr>
                  <a:latin typeface="Times New Roman"/>
                  <a:ea typeface="Times New Roman"/>
                  <a:cs typeface="Times New Roman"/>
                  <a:sym typeface="Times New Roman"/>
                </a:defRPr>
              </a:pPr>
            </a:p>
          </p:txBody>
        </p:sp>
        <p:sp>
          <p:nvSpPr>
            <p:cNvPr id="543" name="Freeform 123"/>
            <p:cNvSpPr/>
            <p:nvPr/>
          </p:nvSpPr>
          <p:spPr>
            <a:xfrm>
              <a:off x="1518444" y="443536"/>
              <a:ext cx="39688" cy="190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cubicBezTo>
                    <a:pt x="21600" y="21600"/>
                    <a:pt x="9000" y="3600"/>
                    <a:pt x="0" y="0"/>
                  </a:cubicBezTo>
                </a:path>
              </a:pathLst>
            </a:custGeom>
            <a:noFill/>
            <a:ln w="3175" cap="rnd">
              <a:solidFill>
                <a:srgbClr val="000000"/>
              </a:solidFill>
              <a:prstDash val="solid"/>
              <a:miter lim="800000"/>
            </a:ln>
            <a:effectLst/>
          </p:spPr>
          <p:txBody>
            <a:bodyPr wrap="square" lIns="45719" tIns="45719" rIns="45719" bIns="45719" numCol="1" anchor="t">
              <a:noAutofit/>
            </a:bodyPr>
            <a:lstStyle/>
            <a:p>
              <a:pPr>
                <a:defRPr>
                  <a:latin typeface="Times New Roman"/>
                  <a:ea typeface="Times New Roman"/>
                  <a:cs typeface="Times New Roman"/>
                  <a:sym typeface="Times New Roman"/>
                </a:defRPr>
              </a:pPr>
            </a:p>
          </p:txBody>
        </p:sp>
        <p:sp>
          <p:nvSpPr>
            <p:cNvPr id="544" name="Freeform 124"/>
            <p:cNvSpPr/>
            <p:nvPr/>
          </p:nvSpPr>
          <p:spPr>
            <a:xfrm>
              <a:off x="1350168" y="391150"/>
              <a:ext cx="36515" cy="1428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cubicBezTo>
                    <a:pt x="21600" y="21600"/>
                    <a:pt x="7855" y="16200"/>
                    <a:pt x="0" y="0"/>
                  </a:cubicBezTo>
                </a:path>
              </a:pathLst>
            </a:custGeom>
            <a:noFill/>
            <a:ln w="3175" cap="rnd">
              <a:solidFill>
                <a:srgbClr val="000000"/>
              </a:solidFill>
              <a:prstDash val="solid"/>
              <a:miter lim="800000"/>
            </a:ln>
            <a:effectLst/>
          </p:spPr>
          <p:txBody>
            <a:bodyPr wrap="square" lIns="45719" tIns="45719" rIns="45719" bIns="45719" numCol="1" anchor="t">
              <a:noAutofit/>
            </a:bodyPr>
            <a:lstStyle/>
            <a:p>
              <a:pPr>
                <a:defRPr>
                  <a:latin typeface="Times New Roman"/>
                  <a:ea typeface="Times New Roman"/>
                  <a:cs typeface="Times New Roman"/>
                  <a:sym typeface="Times New Roman"/>
                </a:defRPr>
              </a:pPr>
            </a:p>
          </p:txBody>
        </p:sp>
        <p:sp>
          <p:nvSpPr>
            <p:cNvPr id="545" name="Freeform 125"/>
            <p:cNvSpPr/>
            <p:nvPr/>
          </p:nvSpPr>
          <p:spPr>
            <a:xfrm>
              <a:off x="1385528" y="308525"/>
              <a:ext cx="136091" cy="221083"/>
            </a:xfrm>
            <a:custGeom>
              <a:avLst/>
              <a:gdLst/>
              <a:ahLst/>
              <a:cxnLst>
                <a:cxn ang="0">
                  <a:pos x="wd2" y="hd2"/>
                </a:cxn>
                <a:cxn ang="5400000">
                  <a:pos x="wd2" y="hd2"/>
                </a:cxn>
                <a:cxn ang="10800000">
                  <a:pos x="wd2" y="hd2"/>
                </a:cxn>
                <a:cxn ang="16200000">
                  <a:pos x="wd2" y="hd2"/>
                </a:cxn>
              </a:cxnLst>
              <a:rect l="0" t="0" r="r" b="b"/>
              <a:pathLst>
                <a:path w="20806" h="20604" fill="norm" stroke="1" extrusionOk="0">
                  <a:moveTo>
                    <a:pt x="18235" y="4276"/>
                  </a:moveTo>
                  <a:cubicBezTo>
                    <a:pt x="19777" y="-733"/>
                    <a:pt x="14635" y="-107"/>
                    <a:pt x="10520" y="206"/>
                  </a:cubicBezTo>
                  <a:cubicBezTo>
                    <a:pt x="5892" y="519"/>
                    <a:pt x="2292" y="2084"/>
                    <a:pt x="3320" y="5215"/>
                  </a:cubicBezTo>
                  <a:cubicBezTo>
                    <a:pt x="4349" y="11476"/>
                    <a:pt x="1263" y="12415"/>
                    <a:pt x="235" y="14919"/>
                  </a:cubicBezTo>
                  <a:cubicBezTo>
                    <a:pt x="-794" y="17424"/>
                    <a:pt x="1777" y="18363"/>
                    <a:pt x="3835" y="18989"/>
                  </a:cubicBezTo>
                  <a:cubicBezTo>
                    <a:pt x="5892" y="19615"/>
                    <a:pt x="9492" y="20867"/>
                    <a:pt x="12577" y="20554"/>
                  </a:cubicBezTo>
                  <a:cubicBezTo>
                    <a:pt x="15663" y="19928"/>
                    <a:pt x="19777" y="18676"/>
                    <a:pt x="17206" y="13354"/>
                  </a:cubicBezTo>
                  <a:cubicBezTo>
                    <a:pt x="16177" y="10850"/>
                    <a:pt x="20806" y="11163"/>
                    <a:pt x="20806" y="8032"/>
                  </a:cubicBezTo>
                  <a:cubicBezTo>
                    <a:pt x="20806" y="5528"/>
                    <a:pt x="18749" y="6467"/>
                    <a:pt x="18235" y="4276"/>
                  </a:cubicBezTo>
                  <a:close/>
                </a:path>
              </a:pathLst>
            </a:custGeom>
            <a:noFill/>
            <a:ln w="3175" cap="rnd">
              <a:solidFill>
                <a:srgbClr val="000000"/>
              </a:solidFill>
              <a:prstDash val="solid"/>
              <a:round/>
            </a:ln>
            <a:effectLst/>
          </p:spPr>
          <p:txBody>
            <a:bodyPr wrap="square" lIns="45719" tIns="45719" rIns="45719" bIns="45719" numCol="1" anchor="t">
              <a:noAutofit/>
            </a:bodyPr>
            <a:lstStyle/>
            <a:p>
              <a:pPr>
                <a:defRPr>
                  <a:latin typeface="Times New Roman"/>
                  <a:ea typeface="Times New Roman"/>
                  <a:cs typeface="Times New Roman"/>
                  <a:sym typeface="Times New Roman"/>
                </a:defRPr>
              </a:pPr>
            </a:p>
          </p:txBody>
        </p:sp>
        <p:sp>
          <p:nvSpPr>
            <p:cNvPr id="546" name="Freeform 126"/>
            <p:cNvSpPr/>
            <p:nvPr/>
          </p:nvSpPr>
          <p:spPr>
            <a:xfrm>
              <a:off x="1399381" y="319712"/>
              <a:ext cx="88900" cy="18256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7419" y="0"/>
                  </a:moveTo>
                  <a:lnTo>
                    <a:pt x="15677" y="3713"/>
                  </a:lnTo>
                  <a:lnTo>
                    <a:pt x="21600" y="2025"/>
                  </a:lnTo>
                  <a:lnTo>
                    <a:pt x="15677" y="3713"/>
                  </a:lnTo>
                  <a:lnTo>
                    <a:pt x="10103" y="2531"/>
                  </a:lnTo>
                  <a:lnTo>
                    <a:pt x="15677" y="3713"/>
                  </a:lnTo>
                  <a:lnTo>
                    <a:pt x="14981" y="6919"/>
                  </a:lnTo>
                  <a:lnTo>
                    <a:pt x="21600" y="8100"/>
                  </a:lnTo>
                  <a:lnTo>
                    <a:pt x="13935" y="6919"/>
                  </a:lnTo>
                  <a:lnTo>
                    <a:pt x="7665" y="9619"/>
                  </a:lnTo>
                  <a:lnTo>
                    <a:pt x="12542" y="12825"/>
                  </a:lnTo>
                  <a:lnTo>
                    <a:pt x="12542" y="16369"/>
                  </a:lnTo>
                  <a:lnTo>
                    <a:pt x="20555" y="18394"/>
                  </a:lnTo>
                  <a:lnTo>
                    <a:pt x="12542" y="16369"/>
                  </a:lnTo>
                  <a:lnTo>
                    <a:pt x="14981" y="20419"/>
                  </a:lnTo>
                  <a:lnTo>
                    <a:pt x="12542" y="16369"/>
                  </a:lnTo>
                  <a:lnTo>
                    <a:pt x="6619" y="18394"/>
                  </a:lnTo>
                  <a:lnTo>
                    <a:pt x="0" y="17550"/>
                  </a:lnTo>
                  <a:lnTo>
                    <a:pt x="6619" y="18394"/>
                  </a:lnTo>
                  <a:lnTo>
                    <a:pt x="7665" y="21600"/>
                  </a:lnTo>
                </a:path>
              </a:pathLst>
            </a:custGeom>
            <a:noFill/>
            <a:ln w="3175" cap="rnd">
              <a:solidFill>
                <a:srgbClr val="000000"/>
              </a:solidFill>
              <a:prstDash val="solid"/>
              <a:bevel/>
            </a:ln>
            <a:effectLst/>
          </p:spPr>
          <p:txBody>
            <a:bodyPr wrap="square" lIns="45719" tIns="45719" rIns="45719" bIns="45719" numCol="1" anchor="t">
              <a:noAutofit/>
            </a:bodyPr>
            <a:lstStyle/>
            <a:p>
              <a:pPr>
                <a:defRPr>
                  <a:latin typeface="Times New Roman"/>
                  <a:ea typeface="Times New Roman"/>
                  <a:cs typeface="Times New Roman"/>
                  <a:sym typeface="Times New Roman"/>
                </a:defRPr>
              </a:pPr>
            </a:p>
          </p:txBody>
        </p:sp>
        <p:sp>
          <p:nvSpPr>
            <p:cNvPr id="547" name="Freeform 127"/>
            <p:cNvSpPr/>
            <p:nvPr/>
          </p:nvSpPr>
          <p:spPr>
            <a:xfrm>
              <a:off x="1380331" y="0"/>
              <a:ext cx="252169" cy="279592"/>
            </a:xfrm>
            <a:custGeom>
              <a:avLst/>
              <a:gdLst/>
              <a:ahLst/>
              <a:cxnLst>
                <a:cxn ang="0">
                  <a:pos x="wd2" y="hd2"/>
                </a:cxn>
                <a:cxn ang="5400000">
                  <a:pos x="wd2" y="hd2"/>
                </a:cxn>
                <a:cxn ang="10800000">
                  <a:pos x="wd2" y="hd2"/>
                </a:cxn>
                <a:cxn ang="16200000">
                  <a:pos x="wd2" y="hd2"/>
                </a:cxn>
              </a:cxnLst>
              <a:rect l="0" t="0" r="r" b="b"/>
              <a:pathLst>
                <a:path w="21179" h="20128" fill="norm" stroke="1" extrusionOk="0">
                  <a:moveTo>
                    <a:pt x="12505" y="216"/>
                  </a:moveTo>
                  <a:cubicBezTo>
                    <a:pt x="9663" y="-27"/>
                    <a:pt x="4832" y="-755"/>
                    <a:pt x="2842" y="3128"/>
                  </a:cubicBezTo>
                  <a:cubicBezTo>
                    <a:pt x="853" y="7011"/>
                    <a:pt x="1421" y="7011"/>
                    <a:pt x="1137" y="8467"/>
                  </a:cubicBezTo>
                  <a:cubicBezTo>
                    <a:pt x="853" y="9924"/>
                    <a:pt x="0" y="10409"/>
                    <a:pt x="0" y="13079"/>
                  </a:cubicBezTo>
                  <a:cubicBezTo>
                    <a:pt x="284" y="15506"/>
                    <a:pt x="1989" y="19146"/>
                    <a:pt x="8242" y="19874"/>
                  </a:cubicBezTo>
                  <a:cubicBezTo>
                    <a:pt x="14779" y="20845"/>
                    <a:pt x="17053" y="18903"/>
                    <a:pt x="18758" y="16234"/>
                  </a:cubicBezTo>
                  <a:cubicBezTo>
                    <a:pt x="20463" y="13807"/>
                    <a:pt x="21600" y="8225"/>
                    <a:pt x="21032" y="5070"/>
                  </a:cubicBezTo>
                  <a:cubicBezTo>
                    <a:pt x="20179" y="1672"/>
                    <a:pt x="17337" y="216"/>
                    <a:pt x="12505" y="216"/>
                  </a:cubicBezTo>
                  <a:close/>
                </a:path>
              </a:pathLst>
            </a:custGeom>
            <a:noFill/>
            <a:ln w="3175" cap="flat">
              <a:solidFill>
                <a:srgbClr val="000000"/>
              </a:solidFill>
              <a:prstDash val="solid"/>
              <a:miter lim="800000"/>
            </a:ln>
            <a:effectLst/>
          </p:spPr>
          <p:txBody>
            <a:bodyPr wrap="square" lIns="45719" tIns="45719" rIns="45719" bIns="45719" numCol="1" anchor="t">
              <a:noAutofit/>
            </a:bodyPr>
            <a:lstStyle/>
            <a:p>
              <a:pPr>
                <a:defRPr>
                  <a:latin typeface="Times New Roman"/>
                  <a:ea typeface="Times New Roman"/>
                  <a:cs typeface="Times New Roman"/>
                  <a:sym typeface="Times New Roman"/>
                </a:defRPr>
              </a:pPr>
            </a:p>
          </p:txBody>
        </p:sp>
        <p:sp>
          <p:nvSpPr>
            <p:cNvPr id="548" name="Freeform 128"/>
            <p:cNvSpPr/>
            <p:nvPr/>
          </p:nvSpPr>
          <p:spPr>
            <a:xfrm>
              <a:off x="1429964" y="31579"/>
              <a:ext cx="138002" cy="215792"/>
            </a:xfrm>
            <a:custGeom>
              <a:avLst/>
              <a:gdLst/>
              <a:ahLst/>
              <a:cxnLst>
                <a:cxn ang="0">
                  <a:pos x="wd2" y="hd2"/>
                </a:cxn>
                <a:cxn ang="5400000">
                  <a:pos x="wd2" y="hd2"/>
                </a:cxn>
                <a:cxn ang="10800000">
                  <a:pos x="wd2" y="hd2"/>
                </a:cxn>
                <a:cxn ang="16200000">
                  <a:pos x="wd2" y="hd2"/>
                </a:cxn>
              </a:cxnLst>
              <a:rect l="0" t="0" r="r" b="b"/>
              <a:pathLst>
                <a:path w="20190" h="21123" fill="norm" stroke="1" extrusionOk="0">
                  <a:moveTo>
                    <a:pt x="19860" y="3755"/>
                  </a:moveTo>
                  <a:cubicBezTo>
                    <a:pt x="18878" y="99"/>
                    <a:pt x="14460" y="-233"/>
                    <a:pt x="10042" y="99"/>
                  </a:cubicBezTo>
                  <a:cubicBezTo>
                    <a:pt x="5624" y="432"/>
                    <a:pt x="2678" y="2093"/>
                    <a:pt x="3169" y="5416"/>
                  </a:cubicBezTo>
                  <a:cubicBezTo>
                    <a:pt x="4642" y="12062"/>
                    <a:pt x="1206" y="13059"/>
                    <a:pt x="224" y="15718"/>
                  </a:cubicBezTo>
                  <a:cubicBezTo>
                    <a:pt x="-758" y="18376"/>
                    <a:pt x="1697" y="19373"/>
                    <a:pt x="3660" y="20038"/>
                  </a:cubicBezTo>
                  <a:cubicBezTo>
                    <a:pt x="5624" y="20702"/>
                    <a:pt x="8569" y="21367"/>
                    <a:pt x="11515" y="21035"/>
                  </a:cubicBezTo>
                  <a:cubicBezTo>
                    <a:pt x="14460" y="20370"/>
                    <a:pt x="19860" y="17047"/>
                    <a:pt x="18387" y="13059"/>
                  </a:cubicBezTo>
                  <a:cubicBezTo>
                    <a:pt x="17406" y="10069"/>
                    <a:pt x="17406" y="11065"/>
                    <a:pt x="18878" y="8075"/>
                  </a:cubicBezTo>
                  <a:cubicBezTo>
                    <a:pt x="19369" y="7078"/>
                    <a:pt x="20842" y="5084"/>
                    <a:pt x="19860" y="3755"/>
                  </a:cubicBezTo>
                  <a:close/>
                </a:path>
              </a:pathLst>
            </a:custGeom>
            <a:noFill/>
            <a:ln w="3175" cap="rnd">
              <a:solidFill>
                <a:srgbClr val="000000"/>
              </a:solidFill>
              <a:prstDash val="solid"/>
              <a:round/>
            </a:ln>
            <a:effectLst/>
          </p:spPr>
          <p:txBody>
            <a:bodyPr wrap="square" lIns="45719" tIns="45719" rIns="45719" bIns="45719" numCol="1" anchor="t">
              <a:noAutofit/>
            </a:bodyPr>
            <a:lstStyle/>
            <a:p>
              <a:pPr>
                <a:defRPr>
                  <a:latin typeface="Times New Roman"/>
                  <a:ea typeface="Times New Roman"/>
                  <a:cs typeface="Times New Roman"/>
                  <a:sym typeface="Times New Roman"/>
                </a:defRPr>
              </a:pPr>
            </a:p>
          </p:txBody>
        </p:sp>
        <p:sp>
          <p:nvSpPr>
            <p:cNvPr id="549" name="Line 129"/>
            <p:cNvSpPr/>
            <p:nvPr/>
          </p:nvSpPr>
          <p:spPr>
            <a:xfrm>
              <a:off x="1624012" y="130006"/>
              <a:ext cx="12701" cy="12701"/>
            </a:xfrm>
            <a:prstGeom prst="line">
              <a:avLst/>
            </a:prstGeom>
            <a:noFill/>
            <a:ln w="3175" cap="flat">
              <a:solidFill>
                <a:srgbClr val="000000"/>
              </a:solidFill>
              <a:prstDash val="solid"/>
              <a:miter lim="800000"/>
            </a:ln>
            <a:effectLst/>
          </p:spPr>
          <p:txBody>
            <a:bodyPr wrap="square" lIns="45719" tIns="45719" rIns="45719" bIns="45719" numCol="1" anchor="t">
              <a:noAutofit/>
            </a:bodyPr>
            <a:lstStyle/>
            <a:p>
              <a:pPr>
                <a:defRPr>
                  <a:solidFill>
                    <a:srgbClr val="FFFFFF"/>
                  </a:solidFill>
                </a:defRPr>
              </a:pPr>
            </a:p>
          </p:txBody>
        </p:sp>
        <p:sp>
          <p:nvSpPr>
            <p:cNvPr id="550" name="Freeform 130"/>
            <p:cNvSpPr/>
            <p:nvPr/>
          </p:nvSpPr>
          <p:spPr>
            <a:xfrm>
              <a:off x="1579954" y="132740"/>
              <a:ext cx="48028" cy="12701"/>
            </a:xfrm>
            <a:custGeom>
              <a:avLst/>
              <a:gdLst/>
              <a:ahLst/>
              <a:cxnLst>
                <a:cxn ang="0">
                  <a:pos x="wd2" y="hd2"/>
                </a:cxn>
                <a:cxn ang="5400000">
                  <a:pos x="wd2" y="hd2"/>
                </a:cxn>
                <a:cxn ang="10800000">
                  <a:pos x="wd2" y="hd2"/>
                </a:cxn>
                <a:cxn ang="16200000">
                  <a:pos x="wd2" y="hd2"/>
                </a:cxn>
              </a:cxnLst>
              <a:rect l="0" t="0" r="r" b="b"/>
              <a:pathLst>
                <a:path w="16756" h="9600" fill="norm" stroke="1" extrusionOk="0">
                  <a:moveTo>
                    <a:pt x="1156" y="0"/>
                  </a:moveTo>
                  <a:cubicBezTo>
                    <a:pt x="-4844" y="0"/>
                    <a:pt x="14356" y="21600"/>
                    <a:pt x="16756" y="0"/>
                  </a:cubicBezTo>
                </a:path>
              </a:pathLst>
            </a:custGeom>
            <a:noFill/>
            <a:ln w="3175" cap="rnd">
              <a:solidFill>
                <a:srgbClr val="000000"/>
              </a:solidFill>
              <a:prstDash val="solid"/>
              <a:bevel/>
            </a:ln>
            <a:effectLst/>
          </p:spPr>
          <p:txBody>
            <a:bodyPr wrap="square" lIns="45719" tIns="45719" rIns="45719" bIns="45719" numCol="1" anchor="t">
              <a:noAutofit/>
            </a:bodyPr>
            <a:lstStyle/>
            <a:p>
              <a:pPr>
                <a:defRPr>
                  <a:latin typeface="Times New Roman"/>
                  <a:ea typeface="Times New Roman"/>
                  <a:cs typeface="Times New Roman"/>
                  <a:sym typeface="Times New Roman"/>
                </a:defRPr>
              </a:pPr>
            </a:p>
          </p:txBody>
        </p:sp>
        <p:sp>
          <p:nvSpPr>
            <p:cNvPr id="551" name="Freeform 131"/>
            <p:cNvSpPr/>
            <p:nvPr/>
          </p:nvSpPr>
          <p:spPr>
            <a:xfrm>
              <a:off x="1389856" y="116512"/>
              <a:ext cx="38101" cy="127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cubicBezTo>
                    <a:pt x="0" y="21600"/>
                    <a:pt x="11782" y="0"/>
                    <a:pt x="21600" y="0"/>
                  </a:cubicBezTo>
                </a:path>
              </a:pathLst>
            </a:custGeom>
            <a:noFill/>
            <a:ln w="3175" cap="rnd">
              <a:solidFill>
                <a:srgbClr val="000000"/>
              </a:solidFill>
              <a:prstDash val="solid"/>
              <a:miter lim="800000"/>
            </a:ln>
            <a:effectLst/>
          </p:spPr>
          <p:txBody>
            <a:bodyPr wrap="square" lIns="45719" tIns="45719" rIns="45719" bIns="45719" numCol="1" anchor="t">
              <a:noAutofit/>
            </a:bodyPr>
            <a:lstStyle/>
            <a:p>
              <a:pPr>
                <a:defRPr>
                  <a:latin typeface="Times New Roman"/>
                  <a:ea typeface="Times New Roman"/>
                  <a:cs typeface="Times New Roman"/>
                  <a:sym typeface="Times New Roman"/>
                </a:defRPr>
              </a:pPr>
            </a:p>
          </p:txBody>
        </p:sp>
        <p:sp>
          <p:nvSpPr>
            <p:cNvPr id="552" name="Freeform 132"/>
            <p:cNvSpPr/>
            <p:nvPr/>
          </p:nvSpPr>
          <p:spPr>
            <a:xfrm>
              <a:off x="1443831" y="46662"/>
              <a:ext cx="92076" cy="19367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5863" y="0"/>
                  </a:moveTo>
                  <a:lnTo>
                    <a:pt x="14175" y="1600"/>
                  </a:lnTo>
                  <a:lnTo>
                    <a:pt x="21600" y="800"/>
                  </a:lnTo>
                  <a:lnTo>
                    <a:pt x="15188" y="1600"/>
                  </a:lnTo>
                  <a:lnTo>
                    <a:pt x="9450" y="480"/>
                  </a:lnTo>
                  <a:lnTo>
                    <a:pt x="14175" y="1920"/>
                  </a:lnTo>
                  <a:lnTo>
                    <a:pt x="13500" y="6400"/>
                  </a:lnTo>
                  <a:lnTo>
                    <a:pt x="21600" y="5280"/>
                  </a:lnTo>
                  <a:lnTo>
                    <a:pt x="13500" y="6400"/>
                  </a:lnTo>
                  <a:lnTo>
                    <a:pt x="12825" y="6880"/>
                  </a:lnTo>
                  <a:lnTo>
                    <a:pt x="5738" y="4640"/>
                  </a:lnTo>
                  <a:lnTo>
                    <a:pt x="12825" y="6400"/>
                  </a:lnTo>
                  <a:lnTo>
                    <a:pt x="15188" y="10560"/>
                  </a:lnTo>
                  <a:lnTo>
                    <a:pt x="11813" y="14080"/>
                  </a:lnTo>
                  <a:lnTo>
                    <a:pt x="21600" y="14720"/>
                  </a:lnTo>
                  <a:lnTo>
                    <a:pt x="11813" y="14080"/>
                  </a:lnTo>
                  <a:lnTo>
                    <a:pt x="15188" y="16640"/>
                  </a:lnTo>
                  <a:lnTo>
                    <a:pt x="11813" y="14400"/>
                  </a:lnTo>
                  <a:lnTo>
                    <a:pt x="6413" y="16320"/>
                  </a:lnTo>
                  <a:lnTo>
                    <a:pt x="0" y="15520"/>
                  </a:lnTo>
                  <a:lnTo>
                    <a:pt x="5738" y="16320"/>
                  </a:lnTo>
                  <a:lnTo>
                    <a:pt x="9450" y="19680"/>
                  </a:lnTo>
                  <a:lnTo>
                    <a:pt x="13500" y="21600"/>
                  </a:lnTo>
                  <a:lnTo>
                    <a:pt x="9450" y="20000"/>
                  </a:lnTo>
                  <a:lnTo>
                    <a:pt x="4050" y="20480"/>
                  </a:lnTo>
                </a:path>
              </a:pathLst>
            </a:custGeom>
            <a:noFill/>
            <a:ln w="3175" cap="rnd">
              <a:solidFill>
                <a:srgbClr val="000000"/>
              </a:solidFill>
              <a:prstDash val="solid"/>
              <a:miter lim="800000"/>
            </a:ln>
            <a:effectLst/>
          </p:spPr>
          <p:txBody>
            <a:bodyPr wrap="square" lIns="45719" tIns="45719" rIns="45719" bIns="45719" numCol="1" anchor="t">
              <a:noAutofit/>
            </a:bodyPr>
            <a:lstStyle/>
            <a:p>
              <a:pPr>
                <a:defRPr>
                  <a:latin typeface="Times New Roman"/>
                  <a:ea typeface="Times New Roman"/>
                  <a:cs typeface="Times New Roman"/>
                  <a:sym typeface="Times New Roman"/>
                </a:defRPr>
              </a:pPr>
            </a:p>
          </p:txBody>
        </p:sp>
        <p:sp>
          <p:nvSpPr>
            <p:cNvPr id="553" name="Rectangle 152"/>
            <p:cNvSpPr txBox="1"/>
            <p:nvPr/>
          </p:nvSpPr>
          <p:spPr>
            <a:xfrm>
              <a:off x="1273968" y="38724"/>
              <a:ext cx="127001"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600">
                  <a:latin typeface="+mj-lt"/>
                  <a:ea typeface="+mj-ea"/>
                  <a:cs typeface="+mj-cs"/>
                  <a:sym typeface="Arial"/>
                </a:defRPr>
              </a:lvl1pPr>
            </a:lstStyle>
            <a:p>
              <a:pPr/>
              <a:r>
                <a:t>18</a:t>
              </a:r>
            </a:p>
          </p:txBody>
        </p:sp>
        <p:sp>
          <p:nvSpPr>
            <p:cNvPr id="554" name="Rectangle 153"/>
            <p:cNvSpPr txBox="1"/>
            <p:nvPr/>
          </p:nvSpPr>
          <p:spPr>
            <a:xfrm>
              <a:off x="291307" y="21261"/>
              <a:ext cx="127001"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600">
                  <a:latin typeface="+mj-lt"/>
                  <a:ea typeface="+mj-ea"/>
                  <a:cs typeface="+mj-cs"/>
                  <a:sym typeface="Arial"/>
                </a:defRPr>
              </a:lvl1pPr>
            </a:lstStyle>
            <a:p>
              <a:pPr/>
              <a:r>
                <a:t>31</a:t>
              </a:r>
            </a:p>
          </p:txBody>
        </p:sp>
        <p:sp>
          <p:nvSpPr>
            <p:cNvPr id="555" name="Rectangle 154"/>
            <p:cNvSpPr txBox="1"/>
            <p:nvPr/>
          </p:nvSpPr>
          <p:spPr>
            <a:xfrm>
              <a:off x="1223168" y="329236"/>
              <a:ext cx="127001"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600">
                  <a:latin typeface="+mj-lt"/>
                  <a:ea typeface="+mj-ea"/>
                  <a:cs typeface="+mj-cs"/>
                  <a:sym typeface="Arial"/>
                </a:defRPr>
              </a:lvl1pPr>
            </a:lstStyle>
            <a:p>
              <a:pPr/>
              <a:r>
                <a:t>19</a:t>
              </a:r>
            </a:p>
          </p:txBody>
        </p:sp>
        <p:sp>
          <p:nvSpPr>
            <p:cNvPr id="556" name="Rectangle 155"/>
            <p:cNvSpPr txBox="1"/>
            <p:nvPr/>
          </p:nvSpPr>
          <p:spPr>
            <a:xfrm>
              <a:off x="342107" y="311774"/>
              <a:ext cx="127001"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600">
                  <a:latin typeface="+mj-lt"/>
                  <a:ea typeface="+mj-ea"/>
                  <a:cs typeface="+mj-cs"/>
                  <a:sym typeface="Arial"/>
                </a:defRPr>
              </a:lvl1pPr>
            </a:lstStyle>
            <a:p>
              <a:pPr/>
              <a:r>
                <a:t>30</a:t>
              </a:r>
            </a:p>
          </p:txBody>
        </p:sp>
        <p:sp>
          <p:nvSpPr>
            <p:cNvPr id="557" name="Rectangle 156"/>
            <p:cNvSpPr txBox="1"/>
            <p:nvPr/>
          </p:nvSpPr>
          <p:spPr>
            <a:xfrm>
              <a:off x="1194592" y="564187"/>
              <a:ext cx="127001"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600">
                  <a:latin typeface="+mj-lt"/>
                  <a:ea typeface="+mj-ea"/>
                  <a:cs typeface="+mj-cs"/>
                  <a:sym typeface="Arial"/>
                </a:defRPr>
              </a:lvl1pPr>
            </a:lstStyle>
            <a:p>
              <a:pPr/>
              <a:r>
                <a:t>20</a:t>
              </a:r>
            </a:p>
          </p:txBody>
        </p:sp>
        <p:sp>
          <p:nvSpPr>
            <p:cNvPr id="558" name="Rectangle 157"/>
            <p:cNvSpPr txBox="1"/>
            <p:nvPr/>
          </p:nvSpPr>
          <p:spPr>
            <a:xfrm>
              <a:off x="377031" y="553074"/>
              <a:ext cx="127001"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600">
                  <a:latin typeface="+mj-lt"/>
                  <a:ea typeface="+mj-ea"/>
                  <a:cs typeface="+mj-cs"/>
                  <a:sym typeface="Arial"/>
                </a:defRPr>
              </a:lvl1pPr>
            </a:lstStyle>
            <a:p>
              <a:pPr/>
              <a:r>
                <a:t>29</a:t>
              </a:r>
            </a:p>
          </p:txBody>
        </p:sp>
        <p:sp>
          <p:nvSpPr>
            <p:cNvPr id="559" name="Rectangle 158"/>
            <p:cNvSpPr txBox="1"/>
            <p:nvPr/>
          </p:nvSpPr>
          <p:spPr>
            <a:xfrm>
              <a:off x="1159668" y="722937"/>
              <a:ext cx="127001"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600">
                  <a:latin typeface="+mj-lt"/>
                  <a:ea typeface="+mj-ea"/>
                  <a:cs typeface="+mj-cs"/>
                  <a:sym typeface="Arial"/>
                </a:defRPr>
              </a:lvl1pPr>
            </a:lstStyle>
            <a:p>
              <a:pPr/>
              <a:r>
                <a:t>21</a:t>
              </a:r>
            </a:p>
          </p:txBody>
        </p:sp>
        <p:sp>
          <p:nvSpPr>
            <p:cNvPr id="560" name="Rectangle 159"/>
            <p:cNvSpPr txBox="1"/>
            <p:nvPr/>
          </p:nvSpPr>
          <p:spPr>
            <a:xfrm>
              <a:off x="418307" y="705475"/>
              <a:ext cx="127001"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600">
                  <a:latin typeface="+mj-lt"/>
                  <a:ea typeface="+mj-ea"/>
                  <a:cs typeface="+mj-cs"/>
                  <a:sym typeface="Arial"/>
                </a:defRPr>
              </a:lvl1pPr>
            </a:lstStyle>
            <a:p>
              <a:pPr/>
              <a:r>
                <a:t>28</a:t>
              </a:r>
            </a:p>
          </p:txBody>
        </p:sp>
        <p:sp>
          <p:nvSpPr>
            <p:cNvPr id="561" name="Rectangle 160"/>
            <p:cNvSpPr txBox="1"/>
            <p:nvPr/>
          </p:nvSpPr>
          <p:spPr>
            <a:xfrm>
              <a:off x="1105693" y="824536"/>
              <a:ext cx="127001"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600">
                  <a:latin typeface="+mj-lt"/>
                  <a:ea typeface="+mj-ea"/>
                  <a:cs typeface="+mj-cs"/>
                  <a:sym typeface="Arial"/>
                </a:defRPr>
              </a:lvl1pPr>
            </a:lstStyle>
            <a:p>
              <a:pPr/>
              <a:r>
                <a:t>22</a:t>
              </a:r>
            </a:p>
          </p:txBody>
        </p:sp>
        <p:sp>
          <p:nvSpPr>
            <p:cNvPr id="562" name="Rectangle 161"/>
            <p:cNvSpPr txBox="1"/>
            <p:nvPr/>
          </p:nvSpPr>
          <p:spPr>
            <a:xfrm>
              <a:off x="475456" y="818186"/>
              <a:ext cx="127001"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600">
                  <a:latin typeface="+mj-lt"/>
                  <a:ea typeface="+mj-ea"/>
                  <a:cs typeface="+mj-cs"/>
                  <a:sym typeface="Arial"/>
                </a:defRPr>
              </a:lvl1pPr>
            </a:lstStyle>
            <a:p>
              <a:pPr/>
              <a:r>
                <a:t>27</a:t>
              </a:r>
            </a:p>
          </p:txBody>
        </p:sp>
        <p:sp>
          <p:nvSpPr>
            <p:cNvPr id="563" name="Rectangle 162"/>
            <p:cNvSpPr txBox="1"/>
            <p:nvPr/>
          </p:nvSpPr>
          <p:spPr>
            <a:xfrm>
              <a:off x="1012031" y="886450"/>
              <a:ext cx="127001"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600">
                  <a:latin typeface="+mj-lt"/>
                  <a:ea typeface="+mj-ea"/>
                  <a:cs typeface="+mj-cs"/>
                  <a:sym typeface="Arial"/>
                </a:defRPr>
              </a:lvl1pPr>
            </a:lstStyle>
            <a:p>
              <a:pPr/>
              <a:r>
                <a:t>23</a:t>
              </a:r>
            </a:p>
          </p:txBody>
        </p:sp>
        <p:sp>
          <p:nvSpPr>
            <p:cNvPr id="564" name="Rectangle 163"/>
            <p:cNvSpPr txBox="1"/>
            <p:nvPr/>
          </p:nvSpPr>
          <p:spPr>
            <a:xfrm>
              <a:off x="865981" y="891211"/>
              <a:ext cx="127001"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600">
                  <a:latin typeface="+mj-lt"/>
                  <a:ea typeface="+mj-ea"/>
                  <a:cs typeface="+mj-cs"/>
                  <a:sym typeface="Arial"/>
                </a:defRPr>
              </a:lvl1pPr>
            </a:lstStyle>
            <a:p>
              <a:pPr/>
              <a:r>
                <a:t>24</a:t>
              </a:r>
            </a:p>
          </p:txBody>
        </p:sp>
        <p:sp>
          <p:nvSpPr>
            <p:cNvPr id="565" name="Rectangle 164"/>
            <p:cNvSpPr txBox="1"/>
            <p:nvPr/>
          </p:nvSpPr>
          <p:spPr>
            <a:xfrm>
              <a:off x="704056" y="891211"/>
              <a:ext cx="127001"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600">
                  <a:latin typeface="+mj-lt"/>
                  <a:ea typeface="+mj-ea"/>
                  <a:cs typeface="+mj-cs"/>
                  <a:sym typeface="Arial"/>
                </a:defRPr>
              </a:lvl1pPr>
            </a:lstStyle>
            <a:p>
              <a:pPr/>
              <a:r>
                <a:t>25</a:t>
              </a:r>
            </a:p>
          </p:txBody>
        </p:sp>
        <p:sp>
          <p:nvSpPr>
            <p:cNvPr id="566" name="Rectangle 179"/>
            <p:cNvSpPr/>
            <p:nvPr/>
          </p:nvSpPr>
          <p:spPr>
            <a:xfrm>
              <a:off x="632618" y="289549"/>
              <a:ext cx="373063" cy="128588"/>
            </a:xfrm>
            <a:prstGeom prst="rect">
              <a:avLst/>
            </a:prstGeom>
            <a:solidFill>
              <a:srgbClr val="FFFFFF"/>
            </a:solidFill>
            <a:ln w="12700" cap="flat">
              <a:noFill/>
              <a:miter lim="400000"/>
            </a:ln>
            <a:effectLst/>
          </p:spPr>
          <p:txBody>
            <a:bodyPr wrap="square" lIns="45719" tIns="45719" rIns="45719" bIns="45719" numCol="1" anchor="t">
              <a:noAutofit/>
            </a:bodyPr>
            <a:lstStyle/>
            <a:p>
              <a:pPr algn="l">
                <a:defRPr sz="2400">
                  <a:solidFill>
                    <a:srgbClr val="FFFFFF"/>
                  </a:solidFill>
                  <a:latin typeface="+mj-lt"/>
                  <a:ea typeface="+mj-ea"/>
                  <a:cs typeface="+mj-cs"/>
                  <a:sym typeface="Arial"/>
                </a:defRPr>
              </a:pPr>
            </a:p>
          </p:txBody>
        </p:sp>
        <p:sp>
          <p:nvSpPr>
            <p:cNvPr id="567" name="Rectangle 180"/>
            <p:cNvSpPr txBox="1"/>
            <p:nvPr/>
          </p:nvSpPr>
          <p:spPr>
            <a:xfrm>
              <a:off x="561459" y="292724"/>
              <a:ext cx="528081" cy="13554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1000">
                  <a:latin typeface="+mj-lt"/>
                  <a:ea typeface="+mj-ea"/>
                  <a:cs typeface="+mj-cs"/>
                  <a:sym typeface="Arial"/>
                </a:defRPr>
              </a:lvl1pPr>
            </a:lstStyle>
            <a:p>
              <a:pPr/>
              <a:r>
                <a:t>Mandible</a:t>
              </a:r>
            </a:p>
          </p:txBody>
        </p:sp>
      </p:grpSp>
      <p:sp>
        <p:nvSpPr>
          <p:cNvPr id="569" name="Title Text"/>
          <p:cNvSpPr txBox="1"/>
          <p:nvPr>
            <p:ph type="title"/>
          </p:nvPr>
        </p:nvSpPr>
        <p:spPr>
          <a:prstGeom prst="rect">
            <a:avLst/>
          </a:prstGeom>
        </p:spPr>
        <p:txBody>
          <a:bodyPr/>
          <a:lstStyle/>
          <a:p>
            <a:pPr/>
            <a:r>
              <a:t>Title Text</a:t>
            </a:r>
          </a:p>
        </p:txBody>
      </p:sp>
      <p:sp>
        <p:nvSpPr>
          <p:cNvPr id="570" name="Body Level One…"/>
          <p:cNvSpPr txBox="1"/>
          <p:nvPr>
            <p:ph type="body" sz="half" idx="1"/>
          </p:nvPr>
        </p:nvSpPr>
        <p:spPr>
          <a:xfrm>
            <a:off x="457201" y="2024743"/>
            <a:ext cx="3526971" cy="3911601"/>
          </a:xfrm>
          <a:prstGeom prst="rect">
            <a:avLst/>
          </a:prstGeom>
        </p:spPr>
        <p:txBody>
          <a:bodyPr>
            <a:normAutofit fontScale="100000" lnSpcReduction="0"/>
          </a:bodyPr>
          <a:lstStyle>
            <a:lvl1pPr marL="0" indent="0">
              <a:defRPr sz="2400">
                <a:solidFill>
                  <a:srgbClr val="000000"/>
                </a:solidFill>
              </a:defRPr>
            </a:lvl1pPr>
            <a:lvl2pPr marL="0" indent="411162">
              <a:buSzTx/>
              <a:buNone/>
              <a:defRPr sz="2400">
                <a:solidFill>
                  <a:srgbClr val="000000"/>
                </a:solidFill>
              </a:defRPr>
            </a:lvl2pPr>
            <a:lvl3pPr marL="830607" indent="-198782">
              <a:defRPr sz="2400">
                <a:solidFill>
                  <a:srgbClr val="000000"/>
                </a:solidFill>
              </a:defRPr>
            </a:lvl3pPr>
            <a:lvl4pPr marL="1041400" indent="-219075">
              <a:defRPr sz="2400">
                <a:solidFill>
                  <a:srgbClr val="000000"/>
                </a:solidFill>
              </a:defRPr>
            </a:lvl4pPr>
            <a:lvl5pPr marL="1235492" indent="-230605">
              <a:defRPr sz="2400">
                <a:solidFill>
                  <a:srgbClr val="000000"/>
                </a:solidFill>
              </a:defRPr>
            </a:lvl5pPr>
          </a:lstStyle>
          <a:p>
            <a:pPr/>
            <a:r>
              <a:t>Body Level One</a:t>
            </a:r>
          </a:p>
          <a:p>
            <a:pPr lvl="1"/>
            <a:r>
              <a:t>Body Level Two</a:t>
            </a:r>
          </a:p>
          <a:p>
            <a:pPr lvl="2"/>
            <a:r>
              <a:t>Body Level Three</a:t>
            </a:r>
          </a:p>
          <a:p>
            <a:pPr lvl="3"/>
            <a:r>
              <a:t>Body Level Four</a:t>
            </a:r>
          </a:p>
          <a:p>
            <a:pPr lvl="4"/>
            <a:r>
              <a:t>Body Level Five</a:t>
            </a:r>
          </a:p>
        </p:txBody>
      </p:sp>
      <p:pic>
        <p:nvPicPr>
          <p:cNvPr id="571" name="Picture Placeholder 10" descr="Picture Placeholder 10"/>
          <p:cNvPicPr>
            <a:picLocks noChangeAspect="1"/>
          </p:cNvPicPr>
          <p:nvPr/>
        </p:nvPicPr>
        <p:blipFill>
          <a:blip r:embed="rId3">
            <a:extLst/>
          </a:blip>
          <a:stretch>
            <a:fillRect/>
          </a:stretch>
        </p:blipFill>
        <p:spPr>
          <a:xfrm>
            <a:off x="4648200" y="1557168"/>
            <a:ext cx="3797947" cy="2362201"/>
          </a:xfrm>
          <a:prstGeom prst="rect">
            <a:avLst/>
          </a:prstGeom>
          <a:ln w="12700">
            <a:miter lim="400000"/>
          </a:ln>
        </p:spPr>
      </p:pic>
      <p:sp>
        <p:nvSpPr>
          <p:cNvPr id="572" name="Picture Placeholder 10"/>
          <p:cNvSpPr/>
          <p:nvPr>
            <p:ph type="pic" sz="quarter" idx="21"/>
          </p:nvPr>
        </p:nvSpPr>
        <p:spPr>
          <a:xfrm>
            <a:off x="4648200" y="4038600"/>
            <a:ext cx="3797947" cy="2362200"/>
          </a:xfrm>
          <a:prstGeom prst="rect">
            <a:avLst/>
          </a:prstGeom>
        </p:spPr>
        <p:txBody>
          <a:bodyPr lIns="91439" rIns="91439"/>
          <a:lstStyle/>
          <a:p>
            <a:pPr/>
          </a:p>
        </p:txBody>
      </p:sp>
      <p:sp>
        <p:nvSpPr>
          <p:cNvPr id="57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1_Title Only">
    <p:spTree>
      <p:nvGrpSpPr>
        <p:cNvPr id="1" name=""/>
        <p:cNvGrpSpPr/>
        <p:nvPr/>
      </p:nvGrpSpPr>
      <p:grpSpPr>
        <a:xfrm>
          <a:off x="0" y="0"/>
          <a:ext cx="0" cy="0"/>
          <a:chOff x="0" y="0"/>
          <a:chExt cx="0" cy="0"/>
        </a:xfrm>
      </p:grpSpPr>
      <p:sp>
        <p:nvSpPr>
          <p:cNvPr id="580" name="Title Text"/>
          <p:cNvSpPr txBox="1"/>
          <p:nvPr>
            <p:ph type="title"/>
          </p:nvPr>
        </p:nvSpPr>
        <p:spPr>
          <a:prstGeom prst="rect">
            <a:avLst/>
          </a:prstGeom>
        </p:spPr>
        <p:txBody>
          <a:bodyPr/>
          <a:lstStyle/>
          <a:p>
            <a:pPr/>
            <a:r>
              <a:t>Title Text</a:t>
            </a:r>
          </a:p>
        </p:txBody>
      </p:sp>
      <p:sp>
        <p:nvSpPr>
          <p:cNvPr id="581" name="Picture Placeholder 7"/>
          <p:cNvSpPr/>
          <p:nvPr>
            <p:ph type="pic" sz="quarter" idx="21"/>
          </p:nvPr>
        </p:nvSpPr>
        <p:spPr>
          <a:xfrm>
            <a:off x="4495800" y="2514600"/>
            <a:ext cx="4267200" cy="2819400"/>
          </a:xfrm>
          <a:prstGeom prst="rect">
            <a:avLst/>
          </a:prstGeom>
          <a:effectLst>
            <a:outerShdw sx="100000" sy="100000" kx="0" ky="0" algn="b" rotWithShape="0" blurRad="50800" dist="38100" dir="2700000">
              <a:srgbClr val="000000">
                <a:alpha val="40000"/>
              </a:srgbClr>
            </a:outerShdw>
          </a:effectLst>
        </p:spPr>
        <p:txBody>
          <a:bodyPr lIns="91439" rIns="91439"/>
          <a:lstStyle/>
          <a:p>
            <a:pPr/>
          </a:p>
        </p:txBody>
      </p:sp>
      <p:sp>
        <p:nvSpPr>
          <p:cNvPr id="58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9_Title Only">
    <p:spTree>
      <p:nvGrpSpPr>
        <p:cNvPr id="1" name=""/>
        <p:cNvGrpSpPr/>
        <p:nvPr/>
      </p:nvGrpSpPr>
      <p:grpSpPr>
        <a:xfrm>
          <a:off x="0" y="0"/>
          <a:ext cx="0" cy="0"/>
          <a:chOff x="0" y="0"/>
          <a:chExt cx="0" cy="0"/>
        </a:xfrm>
      </p:grpSpPr>
      <p:sp>
        <p:nvSpPr>
          <p:cNvPr id="589" name="Rectangle 11"/>
          <p:cNvSpPr/>
          <p:nvPr/>
        </p:nvSpPr>
        <p:spPr>
          <a:xfrm>
            <a:off x="304800" y="2590800"/>
            <a:ext cx="4013200" cy="1447800"/>
          </a:xfrm>
          <a:prstGeom prst="rect">
            <a:avLst/>
          </a:prstGeom>
          <a:solidFill>
            <a:srgbClr val="FFFFFF"/>
          </a:solidFill>
          <a:ln>
            <a:solidFill>
              <a:srgbClr val="FFFFFF"/>
            </a:solidFill>
            <a:miter/>
          </a:ln>
          <a:effectLst>
            <a:outerShdw sx="100000" sy="100000" kx="0" ky="0" algn="b" rotWithShape="0" blurRad="63500" dist="38100" dir="2700000">
              <a:srgbClr val="000000">
                <a:alpha val="39999"/>
              </a:srgbClr>
            </a:outerShdw>
          </a:effectLst>
        </p:spPr>
        <p:txBody>
          <a:bodyPr lIns="45719" rIns="45719" anchor="ctr"/>
          <a:lstStyle/>
          <a:p>
            <a:pPr algn="l">
              <a:defRPr sz="2400">
                <a:solidFill>
                  <a:srgbClr val="FFFFFF"/>
                </a:solidFill>
                <a:latin typeface="+mj-lt"/>
                <a:ea typeface="+mj-ea"/>
                <a:cs typeface="+mj-cs"/>
                <a:sym typeface="Arial"/>
              </a:defRPr>
            </a:pPr>
          </a:p>
        </p:txBody>
      </p:sp>
      <p:grpSp>
        <p:nvGrpSpPr>
          <p:cNvPr id="592" name="Picture 6"/>
          <p:cNvGrpSpPr/>
          <p:nvPr/>
        </p:nvGrpSpPr>
        <p:grpSpPr>
          <a:xfrm>
            <a:off x="457200" y="2667000"/>
            <a:ext cx="3687763" cy="1019175"/>
            <a:chOff x="0" y="0"/>
            <a:chExt cx="3687762" cy="1019175"/>
          </a:xfrm>
        </p:grpSpPr>
        <p:sp>
          <p:nvSpPr>
            <p:cNvPr id="590" name="Rectangle"/>
            <p:cNvSpPr/>
            <p:nvPr/>
          </p:nvSpPr>
          <p:spPr>
            <a:xfrm>
              <a:off x="0" y="0"/>
              <a:ext cx="3687763" cy="1019175"/>
            </a:xfrm>
            <a:prstGeom prst="rect">
              <a:avLst/>
            </a:prstGeom>
            <a:solidFill>
              <a:srgbClr val="FFFFFF"/>
            </a:solidFill>
            <a:ln w="12700" cap="flat">
              <a:noFill/>
              <a:miter lim="400000"/>
            </a:ln>
            <a:effectLst/>
          </p:spPr>
          <p:txBody>
            <a:bodyPr wrap="square" lIns="45719" tIns="45719" rIns="45719" bIns="45719" numCol="1" anchor="ctr">
              <a:noAutofit/>
            </a:bodyPr>
            <a:lstStyle/>
            <a:p>
              <a:pPr/>
            </a:p>
          </p:txBody>
        </p:sp>
        <p:pic>
          <p:nvPicPr>
            <p:cNvPr id="591" name="image5.tif" descr="image5.tif"/>
            <p:cNvPicPr>
              <a:picLocks noChangeAspect="1"/>
            </p:cNvPicPr>
            <p:nvPr/>
          </p:nvPicPr>
          <p:blipFill>
            <a:blip r:embed="rId2">
              <a:extLst/>
            </a:blip>
            <a:stretch>
              <a:fillRect/>
            </a:stretch>
          </p:blipFill>
          <p:spPr>
            <a:xfrm>
              <a:off x="0" y="0"/>
              <a:ext cx="3687763" cy="1019175"/>
            </a:xfrm>
            <a:prstGeom prst="rect">
              <a:avLst/>
            </a:prstGeom>
            <a:ln w="12700" cap="flat">
              <a:noFill/>
              <a:miter lim="400000"/>
            </a:ln>
            <a:effectLst/>
          </p:spPr>
        </p:pic>
      </p:grpSp>
      <p:pic>
        <p:nvPicPr>
          <p:cNvPr id="593" name="Picture 3" descr="Picture 3"/>
          <p:cNvPicPr>
            <a:picLocks noChangeAspect="1"/>
          </p:cNvPicPr>
          <p:nvPr/>
        </p:nvPicPr>
        <p:blipFill>
          <a:blip r:embed="rId3">
            <a:extLst/>
          </a:blip>
          <a:stretch>
            <a:fillRect/>
          </a:stretch>
        </p:blipFill>
        <p:spPr>
          <a:xfrm>
            <a:off x="304800" y="4114800"/>
            <a:ext cx="4038600" cy="1909764"/>
          </a:xfrm>
          <a:prstGeom prst="rect">
            <a:avLst/>
          </a:prstGeom>
          <a:ln w="12700">
            <a:miter lim="400000"/>
          </a:ln>
        </p:spPr>
      </p:pic>
      <p:sp>
        <p:nvSpPr>
          <p:cNvPr id="594" name="Text Placeholder 18"/>
          <p:cNvSpPr txBox="1"/>
          <p:nvPr/>
        </p:nvSpPr>
        <p:spPr>
          <a:xfrm>
            <a:off x="428308" y="4325937"/>
            <a:ext cx="3782060" cy="37275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l">
              <a:defRPr>
                <a:latin typeface="Times New Roman"/>
                <a:ea typeface="Times New Roman"/>
                <a:cs typeface="Times New Roman"/>
                <a:sym typeface="Times New Roman"/>
              </a:defRPr>
            </a:lvl1pPr>
          </a:lstStyle>
          <a:p>
            <a:pPr/>
            <a:r>
              <a:t>Click to edit</a:t>
            </a:r>
          </a:p>
        </p:txBody>
      </p:sp>
      <p:sp>
        <p:nvSpPr>
          <p:cNvPr id="595" name="TextBox 37"/>
          <p:cNvSpPr txBox="1"/>
          <p:nvPr/>
        </p:nvSpPr>
        <p:spPr>
          <a:xfrm>
            <a:off x="672465" y="4083050"/>
            <a:ext cx="3322321" cy="184026"/>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1200">
                <a:solidFill>
                  <a:srgbClr val="FFFFFF"/>
                </a:solidFill>
                <a:latin typeface="Times New Roman"/>
                <a:ea typeface="Times New Roman"/>
                <a:cs typeface="Times New Roman"/>
                <a:sym typeface="Times New Roman"/>
              </a:defRPr>
            </a:lvl1pPr>
          </a:lstStyle>
          <a:p>
            <a:pPr/>
            <a:r>
              <a:t>Notes</a:t>
            </a:r>
          </a:p>
        </p:txBody>
      </p:sp>
      <p:sp>
        <p:nvSpPr>
          <p:cNvPr id="596" name="Title Text"/>
          <p:cNvSpPr txBox="1"/>
          <p:nvPr>
            <p:ph type="title"/>
          </p:nvPr>
        </p:nvSpPr>
        <p:spPr>
          <a:prstGeom prst="rect">
            <a:avLst/>
          </a:prstGeom>
        </p:spPr>
        <p:txBody>
          <a:bodyPr/>
          <a:lstStyle/>
          <a:p>
            <a:pPr/>
            <a:r>
              <a:t>Title Text</a:t>
            </a:r>
          </a:p>
        </p:txBody>
      </p:sp>
      <p:sp>
        <p:nvSpPr>
          <p:cNvPr id="597" name="Picture Placeholder 7"/>
          <p:cNvSpPr/>
          <p:nvPr>
            <p:ph type="pic" sz="quarter" idx="21"/>
          </p:nvPr>
        </p:nvSpPr>
        <p:spPr>
          <a:xfrm>
            <a:off x="4495800" y="2514600"/>
            <a:ext cx="4267200" cy="2819400"/>
          </a:xfrm>
          <a:prstGeom prst="rect">
            <a:avLst/>
          </a:prstGeom>
          <a:effectLst>
            <a:outerShdw sx="100000" sy="100000" kx="0" ky="0" algn="b" rotWithShape="0" blurRad="50800" dist="38100" dir="2700000">
              <a:srgbClr val="000000">
                <a:alpha val="40000"/>
              </a:srgbClr>
            </a:outerShdw>
          </a:effectLst>
        </p:spPr>
        <p:txBody>
          <a:bodyPr lIns="91439" rIns="91439"/>
          <a:lstStyle/>
          <a:p>
            <a:pPr/>
          </a:p>
        </p:txBody>
      </p:sp>
      <p:sp>
        <p:nvSpPr>
          <p:cNvPr id="59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4_Title Only">
    <p:spTree>
      <p:nvGrpSpPr>
        <p:cNvPr id="1" name=""/>
        <p:cNvGrpSpPr/>
        <p:nvPr/>
      </p:nvGrpSpPr>
      <p:grpSpPr>
        <a:xfrm>
          <a:off x="0" y="0"/>
          <a:ext cx="0" cy="0"/>
          <a:chOff x="0" y="0"/>
          <a:chExt cx="0" cy="0"/>
        </a:xfrm>
      </p:grpSpPr>
      <p:pic>
        <p:nvPicPr>
          <p:cNvPr id="605" name="Picture 3" descr="Picture 3"/>
          <p:cNvPicPr>
            <a:picLocks noChangeAspect="1"/>
          </p:cNvPicPr>
          <p:nvPr/>
        </p:nvPicPr>
        <p:blipFill>
          <a:blip r:embed="rId2">
            <a:extLst/>
          </a:blip>
          <a:stretch>
            <a:fillRect/>
          </a:stretch>
        </p:blipFill>
        <p:spPr>
          <a:xfrm>
            <a:off x="457200" y="1371600"/>
            <a:ext cx="8228014" cy="4648200"/>
          </a:xfrm>
          <a:prstGeom prst="rect">
            <a:avLst/>
          </a:prstGeom>
          <a:ln w="12700">
            <a:miter lim="400000"/>
          </a:ln>
        </p:spPr>
      </p:pic>
      <p:sp>
        <p:nvSpPr>
          <p:cNvPr id="606" name="Title Text"/>
          <p:cNvSpPr txBox="1"/>
          <p:nvPr>
            <p:ph type="title"/>
          </p:nvPr>
        </p:nvSpPr>
        <p:spPr>
          <a:prstGeom prst="rect">
            <a:avLst/>
          </a:prstGeom>
        </p:spPr>
        <p:txBody>
          <a:bodyPr/>
          <a:lstStyle/>
          <a:p>
            <a:pPr/>
            <a:r>
              <a:t>Title Text</a:t>
            </a:r>
          </a:p>
        </p:txBody>
      </p:sp>
      <p:sp>
        <p:nvSpPr>
          <p:cNvPr id="607" name="Body Level One…"/>
          <p:cNvSpPr txBox="1"/>
          <p:nvPr>
            <p:ph type="body" idx="1"/>
          </p:nvPr>
        </p:nvSpPr>
        <p:spPr>
          <a:xfrm>
            <a:off x="563526" y="1752600"/>
            <a:ext cx="7970874" cy="4191000"/>
          </a:xfrm>
          <a:prstGeom prst="rect">
            <a:avLst/>
          </a:prstGeom>
        </p:spPr>
        <p:txBody>
          <a:bodyPr>
            <a:normAutofit fontScale="100000" lnSpcReduction="0"/>
          </a:bodyPr>
          <a:lstStyle>
            <a:lvl1pPr>
              <a:defRPr sz="2400">
                <a:solidFill>
                  <a:srgbClr val="000000"/>
                </a:solidFill>
              </a:defRPr>
            </a:lvl1pPr>
            <a:lvl2pPr marL="622178" indent="-211015">
              <a:defRPr sz="2400">
                <a:solidFill>
                  <a:srgbClr val="000000"/>
                </a:solidFill>
              </a:defRPr>
            </a:lvl2pPr>
            <a:lvl3pPr marL="830607" indent="-198782">
              <a:defRPr sz="2400">
                <a:solidFill>
                  <a:srgbClr val="000000"/>
                </a:solidFill>
              </a:defRPr>
            </a:lvl3pPr>
            <a:lvl4pPr marL="1041400" indent="-219075">
              <a:defRPr sz="2400">
                <a:solidFill>
                  <a:srgbClr val="000000"/>
                </a:solidFill>
              </a:defRPr>
            </a:lvl4pPr>
            <a:lvl5pPr marL="1235492" indent="-230605">
              <a:defRPr sz="2400">
                <a:solidFill>
                  <a:srgbClr val="000000"/>
                </a:solidFill>
              </a:defRPr>
            </a:lvl5pPr>
          </a:lstStyle>
          <a:p>
            <a:pPr/>
            <a:r>
              <a:t>Body Level One</a:t>
            </a:r>
          </a:p>
          <a:p>
            <a:pPr lvl="1"/>
            <a:r>
              <a:t>Body Level Two</a:t>
            </a:r>
          </a:p>
          <a:p>
            <a:pPr lvl="2"/>
            <a:r>
              <a:t>Body Level Three</a:t>
            </a:r>
          </a:p>
          <a:p>
            <a:pPr lvl="3"/>
            <a:r>
              <a:t>Body Level Four</a:t>
            </a:r>
          </a:p>
          <a:p>
            <a:pPr lvl="4"/>
            <a:r>
              <a:t>Body Level Five</a:t>
            </a:r>
          </a:p>
        </p:txBody>
      </p:sp>
      <p:sp>
        <p:nvSpPr>
          <p:cNvPr id="60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3_Title Only">
    <p:spTree>
      <p:nvGrpSpPr>
        <p:cNvPr id="1" name=""/>
        <p:cNvGrpSpPr/>
        <p:nvPr/>
      </p:nvGrpSpPr>
      <p:grpSpPr>
        <a:xfrm>
          <a:off x="0" y="0"/>
          <a:ext cx="0" cy="0"/>
          <a:chOff x="0" y="0"/>
          <a:chExt cx="0" cy="0"/>
        </a:xfrm>
      </p:grpSpPr>
      <p:pic>
        <p:nvPicPr>
          <p:cNvPr id="615" name="Picture 5" descr="Picture 5"/>
          <p:cNvPicPr>
            <a:picLocks noChangeAspect="1"/>
          </p:cNvPicPr>
          <p:nvPr/>
        </p:nvPicPr>
        <p:blipFill>
          <a:blip r:embed="rId2">
            <a:extLst/>
          </a:blip>
          <a:stretch>
            <a:fillRect/>
          </a:stretch>
        </p:blipFill>
        <p:spPr>
          <a:xfrm>
            <a:off x="304800" y="3962400"/>
            <a:ext cx="4038600" cy="2068514"/>
          </a:xfrm>
          <a:prstGeom prst="rect">
            <a:avLst/>
          </a:prstGeom>
          <a:ln w="12700">
            <a:miter lim="400000"/>
          </a:ln>
        </p:spPr>
      </p:pic>
      <p:sp>
        <p:nvSpPr>
          <p:cNvPr id="616" name="Rectangle 18"/>
          <p:cNvSpPr/>
          <p:nvPr/>
        </p:nvSpPr>
        <p:spPr>
          <a:xfrm>
            <a:off x="414337" y="4240212"/>
            <a:ext cx="3800476" cy="1703387"/>
          </a:xfrm>
          <a:prstGeom prst="rect">
            <a:avLst/>
          </a:prstGeom>
          <a:solidFill>
            <a:srgbClr val="FFFFFF"/>
          </a:solidFill>
          <a:ln w="12700">
            <a:miter lim="400000"/>
          </a:ln>
        </p:spPr>
        <p:txBody>
          <a:bodyPr lIns="45719" rIns="45719" anchor="ctr"/>
          <a:lstStyle/>
          <a:p>
            <a:pPr>
              <a:defRPr sz="2400">
                <a:solidFill>
                  <a:srgbClr val="FFFFFF"/>
                </a:solidFill>
              </a:defRPr>
            </a:pPr>
          </a:p>
        </p:txBody>
      </p:sp>
      <p:sp>
        <p:nvSpPr>
          <p:cNvPr id="617" name="Rectangle 11"/>
          <p:cNvSpPr/>
          <p:nvPr/>
        </p:nvSpPr>
        <p:spPr>
          <a:xfrm>
            <a:off x="304800" y="2590800"/>
            <a:ext cx="4013200" cy="1219200"/>
          </a:xfrm>
          <a:prstGeom prst="rect">
            <a:avLst/>
          </a:prstGeom>
          <a:solidFill>
            <a:srgbClr val="FFFFFF"/>
          </a:solidFill>
          <a:ln>
            <a:solidFill>
              <a:srgbClr val="FFFFFF"/>
            </a:solidFill>
            <a:miter/>
          </a:ln>
          <a:effectLst>
            <a:outerShdw sx="100000" sy="100000" kx="0" ky="0" algn="b" rotWithShape="0" blurRad="63500" dist="38100" dir="2700000">
              <a:srgbClr val="000000">
                <a:alpha val="39999"/>
              </a:srgbClr>
            </a:outerShdw>
          </a:effectLst>
        </p:spPr>
        <p:txBody>
          <a:bodyPr lIns="45719" rIns="45719" anchor="ctr"/>
          <a:lstStyle/>
          <a:p>
            <a:pPr algn="l">
              <a:defRPr sz="2400">
                <a:solidFill>
                  <a:srgbClr val="FFFFFF"/>
                </a:solidFill>
                <a:latin typeface="+mj-lt"/>
                <a:ea typeface="+mj-ea"/>
                <a:cs typeface="+mj-cs"/>
                <a:sym typeface="Arial"/>
              </a:defRPr>
            </a:pPr>
          </a:p>
        </p:txBody>
      </p:sp>
      <p:sp>
        <p:nvSpPr>
          <p:cNvPr id="618" name="TextBox 36"/>
          <p:cNvSpPr txBox="1"/>
          <p:nvPr/>
        </p:nvSpPr>
        <p:spPr>
          <a:xfrm>
            <a:off x="672465" y="3943350"/>
            <a:ext cx="3322321" cy="184026"/>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1200">
                <a:solidFill>
                  <a:srgbClr val="FFFFFF"/>
                </a:solidFill>
                <a:latin typeface="Times New Roman"/>
                <a:ea typeface="Times New Roman"/>
                <a:cs typeface="Times New Roman"/>
                <a:sym typeface="Times New Roman"/>
              </a:defRPr>
            </a:lvl1pPr>
          </a:lstStyle>
          <a:p>
            <a:pPr/>
            <a:r>
              <a:t>Notes</a:t>
            </a:r>
          </a:p>
        </p:txBody>
      </p:sp>
      <p:sp>
        <p:nvSpPr>
          <p:cNvPr id="619" name="Title Text"/>
          <p:cNvSpPr txBox="1"/>
          <p:nvPr>
            <p:ph type="title"/>
          </p:nvPr>
        </p:nvSpPr>
        <p:spPr>
          <a:prstGeom prst="rect">
            <a:avLst/>
          </a:prstGeom>
        </p:spPr>
        <p:txBody>
          <a:bodyPr/>
          <a:lstStyle/>
          <a:p>
            <a:pPr/>
            <a:r>
              <a:t>Title Text</a:t>
            </a:r>
          </a:p>
        </p:txBody>
      </p:sp>
      <p:sp>
        <p:nvSpPr>
          <p:cNvPr id="620" name="Picture Placeholder 7"/>
          <p:cNvSpPr/>
          <p:nvPr>
            <p:ph type="pic" sz="quarter" idx="21"/>
          </p:nvPr>
        </p:nvSpPr>
        <p:spPr>
          <a:xfrm>
            <a:off x="4495800" y="2514600"/>
            <a:ext cx="4267200" cy="2819400"/>
          </a:xfrm>
          <a:prstGeom prst="rect">
            <a:avLst/>
          </a:prstGeom>
          <a:effectLst>
            <a:outerShdw sx="100000" sy="100000" kx="0" ky="0" algn="b" rotWithShape="0" blurRad="50800" dist="38100" dir="2700000">
              <a:srgbClr val="000000">
                <a:alpha val="40000"/>
              </a:srgbClr>
            </a:outerShdw>
          </a:effectLst>
        </p:spPr>
        <p:txBody>
          <a:bodyPr lIns="91439" rIns="91439"/>
          <a:lstStyle/>
          <a:p>
            <a:pPr/>
          </a:p>
        </p:txBody>
      </p:sp>
      <p:sp>
        <p:nvSpPr>
          <p:cNvPr id="621" name="Body Level One…"/>
          <p:cNvSpPr txBox="1"/>
          <p:nvPr>
            <p:ph type="body" sz="quarter" idx="1"/>
          </p:nvPr>
        </p:nvSpPr>
        <p:spPr>
          <a:xfrm>
            <a:off x="414671" y="4195764"/>
            <a:ext cx="3804905" cy="1785936"/>
          </a:xfrm>
          <a:prstGeom prst="rect">
            <a:avLst/>
          </a:prstGeom>
        </p:spPr>
        <p:txBody>
          <a:bodyPr>
            <a:normAutofit fontScale="100000" lnSpcReduction="0"/>
          </a:bodyPr>
          <a:lstStyle>
            <a:lvl1pPr marL="0" indent="0">
              <a:defRPr sz="2000">
                <a:solidFill>
                  <a:srgbClr val="000000"/>
                </a:solidFill>
              </a:defRPr>
            </a:lvl1pPr>
            <a:lvl2pPr marL="0" indent="411162">
              <a:buSzTx/>
              <a:buNone/>
              <a:defRPr sz="2000">
                <a:solidFill>
                  <a:srgbClr val="000000"/>
                </a:solidFill>
              </a:defRPr>
            </a:lvl2pPr>
            <a:lvl3pPr marL="797477" indent="-165652">
              <a:defRPr sz="2000">
                <a:solidFill>
                  <a:srgbClr val="000000"/>
                </a:solidFill>
              </a:defRPr>
            </a:lvl3pPr>
            <a:lvl4pPr marL="1004887" indent="-182562">
              <a:defRPr sz="2000">
                <a:solidFill>
                  <a:srgbClr val="000000"/>
                </a:solidFill>
              </a:defRPr>
            </a:lvl4pPr>
            <a:lvl5pPr marL="1197058" indent="-192171">
              <a:defRPr sz="2000">
                <a:solidFill>
                  <a:srgbClr val="000000"/>
                </a:solidFill>
              </a:defRPr>
            </a:lvl5pPr>
          </a:lstStyle>
          <a:p>
            <a:pPr/>
            <a:r>
              <a:t>Body Level One</a:t>
            </a:r>
          </a:p>
          <a:p>
            <a:pPr lvl="1"/>
            <a:r>
              <a:t>Body Level Two</a:t>
            </a:r>
          </a:p>
          <a:p>
            <a:pPr lvl="2"/>
            <a:r>
              <a:t>Body Level Three</a:t>
            </a:r>
          </a:p>
          <a:p>
            <a:pPr lvl="3"/>
            <a:r>
              <a:t>Body Level Four</a:t>
            </a:r>
          </a:p>
          <a:p>
            <a:pPr lvl="4"/>
            <a:r>
              <a:t>Body Level Five</a:t>
            </a:r>
          </a:p>
        </p:txBody>
      </p:sp>
      <p:sp>
        <p:nvSpPr>
          <p:cNvPr id="62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8_Title Only">
    <p:spTree>
      <p:nvGrpSpPr>
        <p:cNvPr id="1" name=""/>
        <p:cNvGrpSpPr/>
        <p:nvPr/>
      </p:nvGrpSpPr>
      <p:grpSpPr>
        <a:xfrm>
          <a:off x="0" y="0"/>
          <a:ext cx="0" cy="0"/>
          <a:chOff x="0" y="0"/>
          <a:chExt cx="0" cy="0"/>
        </a:xfrm>
      </p:grpSpPr>
      <p:sp>
        <p:nvSpPr>
          <p:cNvPr id="629" name="Round Diagonal Corner Rectangle 4"/>
          <p:cNvSpPr/>
          <p:nvPr/>
        </p:nvSpPr>
        <p:spPr>
          <a:xfrm>
            <a:off x="164592" y="147085"/>
            <a:ext cx="8810846" cy="656539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00" y="0"/>
                </a:moveTo>
                <a:lnTo>
                  <a:pt x="21600" y="0"/>
                </a:lnTo>
                <a:lnTo>
                  <a:pt x="21600" y="19050"/>
                </a:lnTo>
                <a:cubicBezTo>
                  <a:pt x="21600" y="20458"/>
                  <a:pt x="20749" y="21600"/>
                  <a:pt x="19700" y="21600"/>
                </a:cubicBezTo>
                <a:lnTo>
                  <a:pt x="0" y="21600"/>
                </a:lnTo>
                <a:lnTo>
                  <a:pt x="0" y="2550"/>
                </a:lnTo>
                <a:cubicBezTo>
                  <a:pt x="0" y="1142"/>
                  <a:pt x="851" y="0"/>
                  <a:pt x="1900" y="0"/>
                </a:cubicBezTo>
                <a:close/>
              </a:path>
            </a:pathLst>
          </a:custGeom>
          <a:solidFill>
            <a:srgbClr val="5F729D">
              <a:alpha val="64999"/>
            </a:srgbClr>
          </a:solidFill>
          <a:ln w="11000" cap="rnd">
            <a:solidFill>
              <a:srgbClr val="7487B3">
                <a:alpha val="88000"/>
              </a:srgbClr>
            </a:solidFill>
          </a:ln>
        </p:spPr>
        <p:txBody>
          <a:bodyPr lIns="45719" rIns="45719" anchor="ctr"/>
          <a:lstStyle/>
          <a:p>
            <a:pPr>
              <a:defRPr sz="2400">
                <a:solidFill>
                  <a:srgbClr val="FFFFFF"/>
                </a:solidFill>
              </a:defRPr>
            </a:pPr>
          </a:p>
        </p:txBody>
      </p:sp>
      <p:grpSp>
        <p:nvGrpSpPr>
          <p:cNvPr id="632" name="Group 15"/>
          <p:cNvGrpSpPr/>
          <p:nvPr/>
        </p:nvGrpSpPr>
        <p:grpSpPr>
          <a:xfrm>
            <a:off x="228600" y="6096000"/>
            <a:ext cx="1122363" cy="534988"/>
            <a:chOff x="0" y="0"/>
            <a:chExt cx="1122362" cy="534987"/>
          </a:xfrm>
        </p:grpSpPr>
        <p:sp>
          <p:nvSpPr>
            <p:cNvPr id="630" name="Rounded Rectangle 6"/>
            <p:cNvSpPr/>
            <p:nvPr/>
          </p:nvSpPr>
          <p:spPr>
            <a:xfrm>
              <a:off x="0" y="0"/>
              <a:ext cx="1122363" cy="534988"/>
            </a:xfrm>
            <a:prstGeom prst="roundRect">
              <a:avLst>
                <a:gd name="adj" fmla="val 16667"/>
              </a:avLst>
            </a:prstGeom>
            <a:solidFill>
              <a:srgbClr val="FFFFFF"/>
            </a:solidFill>
            <a:ln w="9525" cap="flat">
              <a:solidFill>
                <a:srgbClr val="FFFFFF"/>
              </a:solidFill>
              <a:prstDash val="solid"/>
              <a:round/>
            </a:ln>
            <a:effectLst>
              <a:outerShdw sx="100000" sy="100000" kx="0" ky="0" algn="b" rotWithShape="0" blurRad="63500" dist="38100" dir="2700000">
                <a:srgbClr val="000000">
                  <a:alpha val="73000"/>
                </a:srgbClr>
              </a:outerShdw>
            </a:effectLst>
          </p:spPr>
          <p:txBody>
            <a:bodyPr wrap="square" lIns="45719" tIns="45719" rIns="45719" bIns="45719" numCol="1" anchor="t">
              <a:noAutofit/>
            </a:bodyPr>
            <a:lstStyle/>
            <a:p>
              <a:pPr algn="l">
                <a:defRPr sz="2400">
                  <a:solidFill>
                    <a:srgbClr val="FFFFFF"/>
                  </a:solidFill>
                  <a:latin typeface="+mj-lt"/>
                  <a:ea typeface="+mj-ea"/>
                  <a:cs typeface="+mj-cs"/>
                  <a:sym typeface="Arial"/>
                </a:defRPr>
              </a:pPr>
            </a:p>
          </p:txBody>
        </p:sp>
        <p:pic>
          <p:nvPicPr>
            <p:cNvPr id="631" name="Picture 2" descr="Picture 2"/>
            <p:cNvPicPr>
              <a:picLocks noChangeAspect="1"/>
            </p:cNvPicPr>
            <p:nvPr/>
          </p:nvPicPr>
          <p:blipFill>
            <a:blip r:embed="rId2">
              <a:extLst/>
            </a:blip>
            <a:stretch>
              <a:fillRect/>
            </a:stretch>
          </p:blipFill>
          <p:spPr>
            <a:xfrm>
              <a:off x="68720" y="36062"/>
              <a:ext cx="990601" cy="427417"/>
            </a:xfrm>
            <a:prstGeom prst="rect">
              <a:avLst/>
            </a:prstGeom>
            <a:ln w="12700" cap="flat">
              <a:noFill/>
              <a:miter lim="400000"/>
            </a:ln>
            <a:effectLst/>
          </p:spPr>
        </p:pic>
      </p:grpSp>
      <p:grpSp>
        <p:nvGrpSpPr>
          <p:cNvPr id="635" name="TextBox 10"/>
          <p:cNvGrpSpPr/>
          <p:nvPr/>
        </p:nvGrpSpPr>
        <p:grpSpPr>
          <a:xfrm>
            <a:off x="1400627" y="6273801"/>
            <a:ext cx="366448" cy="215445"/>
            <a:chOff x="0" y="0"/>
            <a:chExt cx="366446" cy="215443"/>
          </a:xfrm>
        </p:grpSpPr>
        <p:sp>
          <p:nvSpPr>
            <p:cNvPr id="633" name="Rectangle"/>
            <p:cNvSpPr/>
            <p:nvPr/>
          </p:nvSpPr>
          <p:spPr>
            <a:xfrm>
              <a:off x="0" y="0"/>
              <a:ext cx="366447" cy="215444"/>
            </a:xfrm>
            <a:prstGeom prst="rect">
              <a:avLst/>
            </a:prstGeom>
            <a:solidFill>
              <a:srgbClr val="C4BD97"/>
            </a:solidFill>
            <a:ln w="12700" cap="flat">
              <a:noFill/>
              <a:miter lim="400000"/>
            </a:ln>
            <a:effectLst/>
          </p:spPr>
          <p:txBody>
            <a:bodyPr wrap="square" lIns="45719" tIns="45719" rIns="45719" bIns="45719" numCol="1" anchor="ctr">
              <a:noAutofit/>
            </a:bodyPr>
            <a:lstStyle/>
            <a:p>
              <a:pPr>
                <a:defRPr>
                  <a:latin typeface="Times New Roman"/>
                  <a:ea typeface="Times New Roman"/>
                  <a:cs typeface="Times New Roman"/>
                  <a:sym typeface="Times New Roman"/>
                </a:defRPr>
              </a:pPr>
            </a:p>
          </p:txBody>
        </p:sp>
        <p:sp>
          <p:nvSpPr>
            <p:cNvPr id="634" name="Face"/>
            <p:cNvSpPr txBox="1"/>
            <p:nvPr/>
          </p:nvSpPr>
          <p:spPr>
            <a:xfrm>
              <a:off x="18217" y="6513"/>
              <a:ext cx="330013" cy="20241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lvl1pPr>
                <a:defRPr sz="800">
                  <a:latin typeface="+mj-lt"/>
                  <a:ea typeface="+mj-ea"/>
                  <a:cs typeface="+mj-cs"/>
                  <a:sym typeface="Arial"/>
                </a:defRPr>
              </a:lvl1pPr>
            </a:lstStyle>
            <a:p>
              <a:pPr/>
              <a:r>
                <a:t>Face</a:t>
              </a:r>
            </a:p>
          </p:txBody>
        </p:sp>
      </p:grpSp>
      <p:grpSp>
        <p:nvGrpSpPr>
          <p:cNvPr id="638" name="TextBox 11"/>
          <p:cNvGrpSpPr/>
          <p:nvPr/>
        </p:nvGrpSpPr>
        <p:grpSpPr>
          <a:xfrm>
            <a:off x="1781628" y="6273801"/>
            <a:ext cx="366448" cy="215445"/>
            <a:chOff x="0" y="0"/>
            <a:chExt cx="366446" cy="215443"/>
          </a:xfrm>
        </p:grpSpPr>
        <p:sp>
          <p:nvSpPr>
            <p:cNvPr id="636" name="Rectangle"/>
            <p:cNvSpPr/>
            <p:nvPr/>
          </p:nvSpPr>
          <p:spPr>
            <a:xfrm>
              <a:off x="0" y="0"/>
              <a:ext cx="366447" cy="215444"/>
            </a:xfrm>
            <a:prstGeom prst="rect">
              <a:avLst/>
            </a:prstGeom>
            <a:solidFill>
              <a:srgbClr val="C4BD97"/>
            </a:solidFill>
            <a:ln w="12700" cap="flat">
              <a:noFill/>
              <a:miter lim="400000"/>
            </a:ln>
            <a:effectLst/>
          </p:spPr>
          <p:txBody>
            <a:bodyPr wrap="square" lIns="45719" tIns="45719" rIns="45719" bIns="45719" numCol="1" anchor="ctr">
              <a:noAutofit/>
            </a:bodyPr>
            <a:lstStyle/>
            <a:p>
              <a:pPr>
                <a:defRPr>
                  <a:latin typeface="Times New Roman"/>
                  <a:ea typeface="Times New Roman"/>
                  <a:cs typeface="Times New Roman"/>
                  <a:sym typeface="Times New Roman"/>
                </a:defRPr>
              </a:pPr>
            </a:p>
          </p:txBody>
        </p:sp>
        <p:sp>
          <p:nvSpPr>
            <p:cNvPr id="637" name="Smile"/>
            <p:cNvSpPr txBox="1"/>
            <p:nvPr/>
          </p:nvSpPr>
          <p:spPr>
            <a:xfrm>
              <a:off x="4128" y="6513"/>
              <a:ext cx="358191" cy="20241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lvl1pPr>
                <a:defRPr sz="800">
                  <a:latin typeface="+mj-lt"/>
                  <a:ea typeface="+mj-ea"/>
                  <a:cs typeface="+mj-cs"/>
                  <a:sym typeface="Arial"/>
                </a:defRPr>
              </a:lvl1pPr>
            </a:lstStyle>
            <a:p>
              <a:pPr/>
              <a:r>
                <a:t>Smile</a:t>
              </a:r>
            </a:p>
          </p:txBody>
        </p:sp>
      </p:grpSp>
      <p:grpSp>
        <p:nvGrpSpPr>
          <p:cNvPr id="641" name="TextBox 12"/>
          <p:cNvGrpSpPr/>
          <p:nvPr/>
        </p:nvGrpSpPr>
        <p:grpSpPr>
          <a:xfrm>
            <a:off x="2162628" y="6273801"/>
            <a:ext cx="366448" cy="215445"/>
            <a:chOff x="0" y="0"/>
            <a:chExt cx="366446" cy="215443"/>
          </a:xfrm>
        </p:grpSpPr>
        <p:sp>
          <p:nvSpPr>
            <p:cNvPr id="639" name="Rectangle"/>
            <p:cNvSpPr/>
            <p:nvPr/>
          </p:nvSpPr>
          <p:spPr>
            <a:xfrm>
              <a:off x="0" y="0"/>
              <a:ext cx="366447" cy="215444"/>
            </a:xfrm>
            <a:prstGeom prst="rect">
              <a:avLst/>
            </a:prstGeom>
            <a:solidFill>
              <a:srgbClr val="C4BD97"/>
            </a:solidFill>
            <a:ln w="12700" cap="flat">
              <a:noFill/>
              <a:miter lim="400000"/>
            </a:ln>
            <a:effectLst/>
          </p:spPr>
          <p:txBody>
            <a:bodyPr wrap="square" lIns="45719" tIns="45719" rIns="45719" bIns="45719" numCol="1" anchor="ctr">
              <a:noAutofit/>
            </a:bodyPr>
            <a:lstStyle/>
            <a:p>
              <a:pPr>
                <a:defRPr>
                  <a:latin typeface="Times New Roman"/>
                  <a:ea typeface="Times New Roman"/>
                  <a:cs typeface="Times New Roman"/>
                  <a:sym typeface="Times New Roman"/>
                </a:defRPr>
              </a:pPr>
            </a:p>
          </p:txBody>
        </p:sp>
        <p:sp>
          <p:nvSpPr>
            <p:cNvPr id="640" name="Teeth"/>
            <p:cNvSpPr txBox="1"/>
            <p:nvPr/>
          </p:nvSpPr>
          <p:spPr>
            <a:xfrm>
              <a:off x="6882" y="6513"/>
              <a:ext cx="352683" cy="20241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lvl1pPr>
                <a:defRPr sz="800">
                  <a:latin typeface="+mj-lt"/>
                  <a:ea typeface="+mj-ea"/>
                  <a:cs typeface="+mj-cs"/>
                  <a:sym typeface="Arial"/>
                </a:defRPr>
              </a:lvl1pPr>
            </a:lstStyle>
            <a:p>
              <a:pPr/>
              <a:r>
                <a:t>Teeth</a:t>
              </a:r>
            </a:p>
          </p:txBody>
        </p:sp>
      </p:grpSp>
      <p:grpSp>
        <p:nvGrpSpPr>
          <p:cNvPr id="644" name="TextBox 13"/>
          <p:cNvGrpSpPr/>
          <p:nvPr/>
        </p:nvGrpSpPr>
        <p:grpSpPr>
          <a:xfrm>
            <a:off x="2543628" y="6273801"/>
            <a:ext cx="366448" cy="215445"/>
            <a:chOff x="0" y="0"/>
            <a:chExt cx="366446" cy="215443"/>
          </a:xfrm>
        </p:grpSpPr>
        <p:sp>
          <p:nvSpPr>
            <p:cNvPr id="642" name="Rectangle"/>
            <p:cNvSpPr/>
            <p:nvPr/>
          </p:nvSpPr>
          <p:spPr>
            <a:xfrm>
              <a:off x="0" y="0"/>
              <a:ext cx="366447" cy="215444"/>
            </a:xfrm>
            <a:prstGeom prst="rect">
              <a:avLst/>
            </a:prstGeom>
            <a:solidFill>
              <a:srgbClr val="C4BD97"/>
            </a:solidFill>
            <a:ln w="12700" cap="flat">
              <a:noFill/>
              <a:miter lim="400000"/>
            </a:ln>
            <a:effectLst/>
          </p:spPr>
          <p:txBody>
            <a:bodyPr wrap="square" lIns="45719" tIns="45719" rIns="45719" bIns="45719" numCol="1" anchor="ctr">
              <a:noAutofit/>
            </a:bodyPr>
            <a:lstStyle/>
            <a:p>
              <a:pPr>
                <a:defRPr>
                  <a:latin typeface="Times New Roman"/>
                  <a:ea typeface="Times New Roman"/>
                  <a:cs typeface="Times New Roman"/>
                  <a:sym typeface="Times New Roman"/>
                </a:defRPr>
              </a:pPr>
            </a:p>
          </p:txBody>
        </p:sp>
        <p:sp>
          <p:nvSpPr>
            <p:cNvPr id="643" name="?’s"/>
            <p:cNvSpPr txBox="1"/>
            <p:nvPr/>
          </p:nvSpPr>
          <p:spPr>
            <a:xfrm>
              <a:off x="67132" y="6513"/>
              <a:ext cx="232183" cy="20241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lvl1pPr>
                <a:defRPr sz="800">
                  <a:latin typeface="+mj-lt"/>
                  <a:ea typeface="+mj-ea"/>
                  <a:cs typeface="+mj-cs"/>
                  <a:sym typeface="Arial"/>
                </a:defRPr>
              </a:lvl1pPr>
            </a:lstStyle>
            <a:p>
              <a:pPr/>
              <a:r>
                <a:t>?’s</a:t>
              </a:r>
            </a:p>
          </p:txBody>
        </p:sp>
      </p:grpSp>
      <p:grpSp>
        <p:nvGrpSpPr>
          <p:cNvPr id="647" name="TextBox 14"/>
          <p:cNvGrpSpPr/>
          <p:nvPr/>
        </p:nvGrpSpPr>
        <p:grpSpPr>
          <a:xfrm>
            <a:off x="2924628" y="6273801"/>
            <a:ext cx="366448" cy="215445"/>
            <a:chOff x="0" y="0"/>
            <a:chExt cx="366446" cy="215443"/>
          </a:xfrm>
        </p:grpSpPr>
        <p:sp>
          <p:nvSpPr>
            <p:cNvPr id="645" name="Rectangle"/>
            <p:cNvSpPr/>
            <p:nvPr/>
          </p:nvSpPr>
          <p:spPr>
            <a:xfrm>
              <a:off x="0" y="0"/>
              <a:ext cx="366447" cy="215444"/>
            </a:xfrm>
            <a:prstGeom prst="rect">
              <a:avLst/>
            </a:prstGeom>
            <a:solidFill>
              <a:srgbClr val="C4BD97"/>
            </a:solidFill>
            <a:ln w="12700" cap="flat">
              <a:noFill/>
              <a:miter lim="400000"/>
            </a:ln>
            <a:effectLst/>
          </p:spPr>
          <p:txBody>
            <a:bodyPr wrap="square" lIns="45719" tIns="45719" rIns="45719" bIns="45719" numCol="1" anchor="ctr">
              <a:noAutofit/>
            </a:bodyPr>
            <a:lstStyle/>
            <a:p>
              <a:pPr>
                <a:defRPr>
                  <a:latin typeface="Times New Roman"/>
                  <a:ea typeface="Times New Roman"/>
                  <a:cs typeface="Times New Roman"/>
                  <a:sym typeface="Times New Roman"/>
                </a:defRPr>
              </a:pPr>
            </a:p>
          </p:txBody>
        </p:sp>
        <p:sp>
          <p:nvSpPr>
            <p:cNvPr id="646" name="DX"/>
            <p:cNvSpPr txBox="1"/>
            <p:nvPr/>
          </p:nvSpPr>
          <p:spPr>
            <a:xfrm>
              <a:off x="60584" y="6513"/>
              <a:ext cx="245279" cy="20241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lvl1pPr>
                <a:defRPr sz="800">
                  <a:latin typeface="+mj-lt"/>
                  <a:ea typeface="+mj-ea"/>
                  <a:cs typeface="+mj-cs"/>
                  <a:sym typeface="Arial"/>
                </a:defRPr>
              </a:lvl1pPr>
            </a:lstStyle>
            <a:p>
              <a:pPr/>
              <a:r>
                <a:t>DX</a:t>
              </a:r>
            </a:p>
          </p:txBody>
        </p:sp>
      </p:grpSp>
      <p:grpSp>
        <p:nvGrpSpPr>
          <p:cNvPr id="650" name="TextBox 15"/>
          <p:cNvGrpSpPr/>
          <p:nvPr/>
        </p:nvGrpSpPr>
        <p:grpSpPr>
          <a:xfrm>
            <a:off x="3305628" y="6277428"/>
            <a:ext cx="366448" cy="215445"/>
            <a:chOff x="0" y="0"/>
            <a:chExt cx="366446" cy="215443"/>
          </a:xfrm>
        </p:grpSpPr>
        <p:sp>
          <p:nvSpPr>
            <p:cNvPr id="648" name="Rectangle"/>
            <p:cNvSpPr/>
            <p:nvPr/>
          </p:nvSpPr>
          <p:spPr>
            <a:xfrm>
              <a:off x="0" y="0"/>
              <a:ext cx="366447" cy="215444"/>
            </a:xfrm>
            <a:prstGeom prst="rect">
              <a:avLst/>
            </a:prstGeom>
            <a:solidFill>
              <a:srgbClr val="C4BD97"/>
            </a:solidFill>
            <a:ln w="12700" cap="flat">
              <a:noFill/>
              <a:miter lim="400000"/>
            </a:ln>
            <a:effectLst/>
          </p:spPr>
          <p:txBody>
            <a:bodyPr wrap="square" lIns="45719" tIns="45719" rIns="45719" bIns="45719" numCol="1" anchor="ctr">
              <a:noAutofit/>
            </a:bodyPr>
            <a:lstStyle/>
            <a:p>
              <a:pPr>
                <a:defRPr>
                  <a:latin typeface="Times New Roman"/>
                  <a:ea typeface="Times New Roman"/>
                  <a:cs typeface="Times New Roman"/>
                  <a:sym typeface="Times New Roman"/>
                </a:defRPr>
              </a:pPr>
            </a:p>
          </p:txBody>
        </p:sp>
        <p:sp>
          <p:nvSpPr>
            <p:cNvPr id="649" name="TP"/>
            <p:cNvSpPr txBox="1"/>
            <p:nvPr/>
          </p:nvSpPr>
          <p:spPr>
            <a:xfrm>
              <a:off x="66239" y="6513"/>
              <a:ext cx="233969" cy="20241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lvl1pPr>
                <a:defRPr sz="800">
                  <a:latin typeface="+mj-lt"/>
                  <a:ea typeface="+mj-ea"/>
                  <a:cs typeface="+mj-cs"/>
                  <a:sym typeface="Arial"/>
                </a:defRPr>
              </a:lvl1pPr>
            </a:lstStyle>
            <a:p>
              <a:pPr/>
              <a:r>
                <a:t>TP</a:t>
              </a:r>
            </a:p>
          </p:txBody>
        </p:sp>
      </p:grpSp>
      <p:sp>
        <p:nvSpPr>
          <p:cNvPr id="651" name="Rectangle 16"/>
          <p:cNvSpPr/>
          <p:nvPr/>
        </p:nvSpPr>
        <p:spPr>
          <a:xfrm>
            <a:off x="304800" y="2286000"/>
            <a:ext cx="4013200" cy="1524000"/>
          </a:xfrm>
          <a:prstGeom prst="rect">
            <a:avLst/>
          </a:prstGeom>
          <a:solidFill>
            <a:srgbClr val="FFFFFF"/>
          </a:solidFill>
          <a:ln>
            <a:solidFill>
              <a:srgbClr val="FFFFFF"/>
            </a:solidFill>
            <a:miter/>
          </a:ln>
          <a:effectLst>
            <a:outerShdw sx="100000" sy="100000" kx="0" ky="0" algn="b" rotWithShape="0" blurRad="63500" dist="38100" dir="2700000">
              <a:srgbClr val="000000">
                <a:alpha val="39999"/>
              </a:srgbClr>
            </a:outerShdw>
          </a:effectLst>
        </p:spPr>
        <p:txBody>
          <a:bodyPr lIns="45719" rIns="45719" anchor="ctr"/>
          <a:lstStyle/>
          <a:p>
            <a:pPr algn="l">
              <a:defRPr sz="2400">
                <a:solidFill>
                  <a:srgbClr val="FFFFFF"/>
                </a:solidFill>
                <a:latin typeface="+mj-lt"/>
                <a:ea typeface="+mj-ea"/>
                <a:cs typeface="+mj-cs"/>
                <a:sym typeface="Arial"/>
              </a:defRPr>
            </a:pPr>
          </a:p>
        </p:txBody>
      </p:sp>
      <p:pic>
        <p:nvPicPr>
          <p:cNvPr id="652" name="Picture 2" descr="Picture 2"/>
          <p:cNvPicPr>
            <a:picLocks noChangeAspect="1"/>
          </p:cNvPicPr>
          <p:nvPr/>
        </p:nvPicPr>
        <p:blipFill>
          <a:blip r:embed="rId3">
            <a:extLst/>
          </a:blip>
          <a:stretch>
            <a:fillRect/>
          </a:stretch>
        </p:blipFill>
        <p:spPr>
          <a:xfrm>
            <a:off x="457200" y="2674938"/>
            <a:ext cx="3692525" cy="1022351"/>
          </a:xfrm>
          <a:prstGeom prst="rect">
            <a:avLst/>
          </a:prstGeom>
          <a:ln w="12700">
            <a:miter lim="400000"/>
          </a:ln>
        </p:spPr>
      </p:pic>
      <p:sp>
        <p:nvSpPr>
          <p:cNvPr id="653" name="Rectangle 18"/>
          <p:cNvSpPr/>
          <p:nvPr/>
        </p:nvSpPr>
        <p:spPr>
          <a:xfrm>
            <a:off x="588962" y="1422400"/>
            <a:ext cx="8001001" cy="12701"/>
          </a:xfrm>
          <a:prstGeom prst="rect">
            <a:avLst/>
          </a:prstGeom>
          <a:solidFill>
            <a:schemeClr val="accent1"/>
          </a:solidFill>
          <a:ln w="12700">
            <a:miter lim="400000"/>
          </a:ln>
          <a:effectLst>
            <a:outerShdw sx="100000" sy="100000" kx="0" ky="0" algn="b" rotWithShape="0" blurRad="63500" dist="12900" dir="5400000">
              <a:srgbClr val="000000">
                <a:alpha val="75000"/>
              </a:srgbClr>
            </a:outerShdw>
          </a:effectLst>
        </p:spPr>
        <p:txBody>
          <a:bodyPr lIns="45719" rIns="45719" anchor="ctr"/>
          <a:lstStyle/>
          <a:p>
            <a:pPr>
              <a:defRPr sz="2400">
                <a:solidFill>
                  <a:srgbClr val="FFFFFF"/>
                </a:solidFill>
              </a:defRPr>
            </a:pPr>
          </a:p>
        </p:txBody>
      </p:sp>
      <p:pic>
        <p:nvPicPr>
          <p:cNvPr id="654" name="Picture 5" descr="Picture 5"/>
          <p:cNvPicPr>
            <a:picLocks noChangeAspect="1"/>
          </p:cNvPicPr>
          <p:nvPr/>
        </p:nvPicPr>
        <p:blipFill>
          <a:blip r:embed="rId4">
            <a:extLst/>
          </a:blip>
          <a:stretch>
            <a:fillRect/>
          </a:stretch>
        </p:blipFill>
        <p:spPr>
          <a:xfrm>
            <a:off x="304800" y="3962400"/>
            <a:ext cx="4038600" cy="2068514"/>
          </a:xfrm>
          <a:prstGeom prst="rect">
            <a:avLst/>
          </a:prstGeom>
          <a:ln w="12700">
            <a:miter lim="400000"/>
          </a:ln>
        </p:spPr>
      </p:pic>
      <p:sp>
        <p:nvSpPr>
          <p:cNvPr id="655" name="Rectangle 20"/>
          <p:cNvSpPr/>
          <p:nvPr/>
        </p:nvSpPr>
        <p:spPr>
          <a:xfrm>
            <a:off x="439737" y="4240212"/>
            <a:ext cx="3740151" cy="1703387"/>
          </a:xfrm>
          <a:prstGeom prst="rect">
            <a:avLst/>
          </a:prstGeom>
          <a:solidFill>
            <a:srgbClr val="FFFFFF"/>
          </a:solidFill>
          <a:ln w="38100">
            <a:solidFill>
              <a:srgbClr val="FFFFFF"/>
            </a:solidFill>
          </a:ln>
        </p:spPr>
        <p:txBody>
          <a:bodyPr lIns="45719" rIns="45719" anchor="ctr"/>
          <a:lstStyle/>
          <a:p>
            <a:pPr>
              <a:defRPr sz="2400">
                <a:solidFill>
                  <a:srgbClr val="FFFFFF"/>
                </a:solidFill>
              </a:defRPr>
            </a:pPr>
          </a:p>
        </p:txBody>
      </p:sp>
      <p:sp>
        <p:nvSpPr>
          <p:cNvPr id="656" name="TextBox 37"/>
          <p:cNvSpPr txBox="1"/>
          <p:nvPr/>
        </p:nvSpPr>
        <p:spPr>
          <a:xfrm>
            <a:off x="672465" y="3943350"/>
            <a:ext cx="3322321" cy="184026"/>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1200">
                <a:solidFill>
                  <a:srgbClr val="FFFFFF"/>
                </a:solidFill>
                <a:latin typeface="Times New Roman"/>
                <a:ea typeface="Times New Roman"/>
                <a:cs typeface="Times New Roman"/>
                <a:sym typeface="Times New Roman"/>
              </a:defRPr>
            </a:lvl1pPr>
          </a:lstStyle>
          <a:p>
            <a:pPr/>
            <a:r>
              <a:t>Notes</a:t>
            </a:r>
          </a:p>
        </p:txBody>
      </p:sp>
      <p:sp>
        <p:nvSpPr>
          <p:cNvPr id="657" name="Title Text"/>
          <p:cNvSpPr txBox="1"/>
          <p:nvPr>
            <p:ph type="title"/>
          </p:nvPr>
        </p:nvSpPr>
        <p:spPr>
          <a:prstGeom prst="rect">
            <a:avLst/>
          </a:prstGeom>
        </p:spPr>
        <p:txBody>
          <a:bodyPr/>
          <a:lstStyle/>
          <a:p>
            <a:pPr/>
            <a:r>
              <a:t>Title Text</a:t>
            </a:r>
          </a:p>
        </p:txBody>
      </p:sp>
      <p:sp>
        <p:nvSpPr>
          <p:cNvPr id="658" name="Picture Placeholder 7"/>
          <p:cNvSpPr/>
          <p:nvPr>
            <p:ph type="pic" sz="quarter" idx="21"/>
          </p:nvPr>
        </p:nvSpPr>
        <p:spPr>
          <a:xfrm>
            <a:off x="4495800" y="2514600"/>
            <a:ext cx="4267200" cy="2819400"/>
          </a:xfrm>
          <a:prstGeom prst="rect">
            <a:avLst/>
          </a:prstGeom>
          <a:effectLst>
            <a:outerShdw sx="100000" sy="100000" kx="0" ky="0" algn="b" rotWithShape="0" blurRad="50800" dist="38100" dir="2700000">
              <a:srgbClr val="000000">
                <a:alpha val="40000"/>
              </a:srgbClr>
            </a:outerShdw>
          </a:effectLst>
        </p:spPr>
        <p:txBody>
          <a:bodyPr lIns="91439" rIns="91439"/>
          <a:lstStyle/>
          <a:p>
            <a:pPr/>
          </a:p>
        </p:txBody>
      </p:sp>
      <p:sp>
        <p:nvSpPr>
          <p:cNvPr id="659" name="Body Level One…"/>
          <p:cNvSpPr txBox="1"/>
          <p:nvPr>
            <p:ph type="body" sz="quarter" idx="1"/>
          </p:nvPr>
        </p:nvSpPr>
        <p:spPr>
          <a:xfrm>
            <a:off x="414669" y="4191000"/>
            <a:ext cx="3785191" cy="1763234"/>
          </a:xfrm>
          <a:prstGeom prst="rect">
            <a:avLst/>
          </a:prstGeom>
        </p:spPr>
        <p:txBody>
          <a:bodyPr>
            <a:normAutofit fontScale="100000" lnSpcReduction="0"/>
          </a:bodyPr>
          <a:lstStyle>
            <a:lvl1pPr marL="0" indent="0">
              <a:defRPr sz="2400">
                <a:solidFill>
                  <a:srgbClr val="000000"/>
                </a:solidFill>
              </a:defRPr>
            </a:lvl1pPr>
            <a:lvl2pPr marL="0" indent="411162">
              <a:buSzTx/>
              <a:buNone/>
              <a:defRPr sz="2400">
                <a:solidFill>
                  <a:srgbClr val="000000"/>
                </a:solidFill>
              </a:defRPr>
            </a:lvl2pPr>
            <a:lvl3pPr marL="830607" indent="-198782">
              <a:defRPr sz="2400">
                <a:solidFill>
                  <a:srgbClr val="000000"/>
                </a:solidFill>
              </a:defRPr>
            </a:lvl3pPr>
            <a:lvl4pPr marL="1041400" indent="-219075">
              <a:defRPr sz="2400">
                <a:solidFill>
                  <a:srgbClr val="000000"/>
                </a:solidFill>
              </a:defRPr>
            </a:lvl4pPr>
            <a:lvl5pPr marL="1235492" indent="-230605">
              <a:defRPr sz="2400">
                <a:solidFill>
                  <a:srgbClr val="000000"/>
                </a:solidFill>
              </a:defRPr>
            </a:lvl5pPr>
          </a:lstStyle>
          <a:p>
            <a:pPr/>
            <a:r>
              <a:t>Body Level One</a:t>
            </a:r>
          </a:p>
          <a:p>
            <a:pPr lvl="1"/>
            <a:r>
              <a:t>Body Level Two</a:t>
            </a:r>
          </a:p>
          <a:p>
            <a:pPr lvl="2"/>
            <a:r>
              <a:t>Body Level Three</a:t>
            </a:r>
          </a:p>
          <a:p>
            <a:pPr lvl="3"/>
            <a:r>
              <a:t>Body Level Four</a:t>
            </a:r>
          </a:p>
          <a:p>
            <a:pPr lvl="4"/>
            <a:r>
              <a:t>Body Level Five</a:t>
            </a:r>
          </a:p>
        </p:txBody>
      </p:sp>
      <p:sp>
        <p:nvSpPr>
          <p:cNvPr id="66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10_Title Only">
    <p:spTree>
      <p:nvGrpSpPr>
        <p:cNvPr id="1" name=""/>
        <p:cNvGrpSpPr/>
        <p:nvPr/>
      </p:nvGrpSpPr>
      <p:grpSpPr>
        <a:xfrm>
          <a:off x="0" y="0"/>
          <a:ext cx="0" cy="0"/>
          <a:chOff x="0" y="0"/>
          <a:chExt cx="0" cy="0"/>
        </a:xfrm>
      </p:grpSpPr>
      <p:sp>
        <p:nvSpPr>
          <p:cNvPr id="667" name="Round Diagonal Corner Rectangle 4"/>
          <p:cNvSpPr/>
          <p:nvPr/>
        </p:nvSpPr>
        <p:spPr>
          <a:xfrm>
            <a:off x="164592" y="147085"/>
            <a:ext cx="8810846" cy="656539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00" y="0"/>
                </a:moveTo>
                <a:lnTo>
                  <a:pt x="21600" y="0"/>
                </a:lnTo>
                <a:lnTo>
                  <a:pt x="21600" y="19050"/>
                </a:lnTo>
                <a:cubicBezTo>
                  <a:pt x="21600" y="20458"/>
                  <a:pt x="20749" y="21600"/>
                  <a:pt x="19700" y="21600"/>
                </a:cubicBezTo>
                <a:lnTo>
                  <a:pt x="0" y="21600"/>
                </a:lnTo>
                <a:lnTo>
                  <a:pt x="0" y="2550"/>
                </a:lnTo>
                <a:cubicBezTo>
                  <a:pt x="0" y="1142"/>
                  <a:pt x="851" y="0"/>
                  <a:pt x="1900" y="0"/>
                </a:cubicBezTo>
                <a:close/>
              </a:path>
            </a:pathLst>
          </a:custGeom>
          <a:solidFill>
            <a:srgbClr val="5F729D">
              <a:alpha val="64999"/>
            </a:srgbClr>
          </a:solidFill>
          <a:ln w="11000" cap="rnd">
            <a:solidFill>
              <a:srgbClr val="7487B3">
                <a:alpha val="88000"/>
              </a:srgbClr>
            </a:solidFill>
          </a:ln>
        </p:spPr>
        <p:txBody>
          <a:bodyPr lIns="45719" rIns="45719" anchor="ctr"/>
          <a:lstStyle/>
          <a:p>
            <a:pPr>
              <a:defRPr sz="2400">
                <a:solidFill>
                  <a:srgbClr val="FFFFFF"/>
                </a:solidFill>
              </a:defRPr>
            </a:pPr>
          </a:p>
        </p:txBody>
      </p:sp>
      <p:grpSp>
        <p:nvGrpSpPr>
          <p:cNvPr id="670" name="Group 15"/>
          <p:cNvGrpSpPr/>
          <p:nvPr/>
        </p:nvGrpSpPr>
        <p:grpSpPr>
          <a:xfrm>
            <a:off x="228600" y="6096000"/>
            <a:ext cx="1122363" cy="534988"/>
            <a:chOff x="0" y="0"/>
            <a:chExt cx="1122362" cy="534987"/>
          </a:xfrm>
        </p:grpSpPr>
        <p:sp>
          <p:nvSpPr>
            <p:cNvPr id="668" name="Rounded Rectangle 6"/>
            <p:cNvSpPr/>
            <p:nvPr/>
          </p:nvSpPr>
          <p:spPr>
            <a:xfrm>
              <a:off x="0" y="0"/>
              <a:ext cx="1122363" cy="534988"/>
            </a:xfrm>
            <a:prstGeom prst="roundRect">
              <a:avLst>
                <a:gd name="adj" fmla="val 16667"/>
              </a:avLst>
            </a:prstGeom>
            <a:solidFill>
              <a:srgbClr val="FFFFFF"/>
            </a:solidFill>
            <a:ln w="9525" cap="flat">
              <a:solidFill>
                <a:srgbClr val="FFFFFF"/>
              </a:solidFill>
              <a:prstDash val="solid"/>
              <a:round/>
            </a:ln>
            <a:effectLst>
              <a:outerShdw sx="100000" sy="100000" kx="0" ky="0" algn="b" rotWithShape="0" blurRad="63500" dist="38100" dir="2700000">
                <a:srgbClr val="000000">
                  <a:alpha val="73000"/>
                </a:srgbClr>
              </a:outerShdw>
            </a:effectLst>
          </p:spPr>
          <p:txBody>
            <a:bodyPr wrap="square" lIns="45719" tIns="45719" rIns="45719" bIns="45719" numCol="1" anchor="t">
              <a:noAutofit/>
            </a:bodyPr>
            <a:lstStyle/>
            <a:p>
              <a:pPr algn="l">
                <a:defRPr sz="2400">
                  <a:solidFill>
                    <a:srgbClr val="FFFFFF"/>
                  </a:solidFill>
                  <a:latin typeface="+mj-lt"/>
                  <a:ea typeface="+mj-ea"/>
                  <a:cs typeface="+mj-cs"/>
                  <a:sym typeface="Arial"/>
                </a:defRPr>
              </a:pPr>
            </a:p>
          </p:txBody>
        </p:sp>
        <p:pic>
          <p:nvPicPr>
            <p:cNvPr id="669" name="Picture 2" descr="Picture 2"/>
            <p:cNvPicPr>
              <a:picLocks noChangeAspect="1"/>
            </p:cNvPicPr>
            <p:nvPr/>
          </p:nvPicPr>
          <p:blipFill>
            <a:blip r:embed="rId2">
              <a:extLst/>
            </a:blip>
            <a:stretch>
              <a:fillRect/>
            </a:stretch>
          </p:blipFill>
          <p:spPr>
            <a:xfrm>
              <a:off x="68720" y="36062"/>
              <a:ext cx="990601" cy="427417"/>
            </a:xfrm>
            <a:prstGeom prst="rect">
              <a:avLst/>
            </a:prstGeom>
            <a:ln w="12700" cap="flat">
              <a:noFill/>
              <a:miter lim="400000"/>
            </a:ln>
            <a:effectLst/>
          </p:spPr>
        </p:pic>
      </p:grpSp>
      <p:grpSp>
        <p:nvGrpSpPr>
          <p:cNvPr id="673" name="TextBox 10"/>
          <p:cNvGrpSpPr/>
          <p:nvPr/>
        </p:nvGrpSpPr>
        <p:grpSpPr>
          <a:xfrm>
            <a:off x="1400627" y="6273801"/>
            <a:ext cx="366448" cy="215445"/>
            <a:chOff x="0" y="0"/>
            <a:chExt cx="366446" cy="215443"/>
          </a:xfrm>
        </p:grpSpPr>
        <p:sp>
          <p:nvSpPr>
            <p:cNvPr id="671" name="Rectangle"/>
            <p:cNvSpPr/>
            <p:nvPr/>
          </p:nvSpPr>
          <p:spPr>
            <a:xfrm>
              <a:off x="0" y="0"/>
              <a:ext cx="366447" cy="215444"/>
            </a:xfrm>
            <a:prstGeom prst="rect">
              <a:avLst/>
            </a:prstGeom>
            <a:solidFill>
              <a:srgbClr val="C4BD97"/>
            </a:solidFill>
            <a:ln w="12700" cap="flat">
              <a:noFill/>
              <a:miter lim="400000"/>
            </a:ln>
            <a:effectLst/>
          </p:spPr>
          <p:txBody>
            <a:bodyPr wrap="square" lIns="45719" tIns="45719" rIns="45719" bIns="45719" numCol="1" anchor="ctr">
              <a:noAutofit/>
            </a:bodyPr>
            <a:lstStyle/>
            <a:p>
              <a:pPr>
                <a:defRPr>
                  <a:latin typeface="Times New Roman"/>
                  <a:ea typeface="Times New Roman"/>
                  <a:cs typeface="Times New Roman"/>
                  <a:sym typeface="Times New Roman"/>
                </a:defRPr>
              </a:pPr>
            </a:p>
          </p:txBody>
        </p:sp>
        <p:sp>
          <p:nvSpPr>
            <p:cNvPr id="672" name="Face"/>
            <p:cNvSpPr txBox="1"/>
            <p:nvPr/>
          </p:nvSpPr>
          <p:spPr>
            <a:xfrm>
              <a:off x="18217" y="6513"/>
              <a:ext cx="330013" cy="20241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lvl1pPr>
                <a:defRPr sz="800">
                  <a:latin typeface="+mj-lt"/>
                  <a:ea typeface="+mj-ea"/>
                  <a:cs typeface="+mj-cs"/>
                  <a:sym typeface="Arial"/>
                </a:defRPr>
              </a:lvl1pPr>
            </a:lstStyle>
            <a:p>
              <a:pPr/>
              <a:r>
                <a:t>Face</a:t>
              </a:r>
            </a:p>
          </p:txBody>
        </p:sp>
      </p:grpSp>
      <p:grpSp>
        <p:nvGrpSpPr>
          <p:cNvPr id="676" name="TextBox 11"/>
          <p:cNvGrpSpPr/>
          <p:nvPr/>
        </p:nvGrpSpPr>
        <p:grpSpPr>
          <a:xfrm>
            <a:off x="1781628" y="6273801"/>
            <a:ext cx="366448" cy="215445"/>
            <a:chOff x="0" y="0"/>
            <a:chExt cx="366446" cy="215443"/>
          </a:xfrm>
        </p:grpSpPr>
        <p:sp>
          <p:nvSpPr>
            <p:cNvPr id="674" name="Rectangle"/>
            <p:cNvSpPr/>
            <p:nvPr/>
          </p:nvSpPr>
          <p:spPr>
            <a:xfrm>
              <a:off x="0" y="0"/>
              <a:ext cx="366447" cy="215444"/>
            </a:xfrm>
            <a:prstGeom prst="rect">
              <a:avLst/>
            </a:prstGeom>
            <a:solidFill>
              <a:srgbClr val="C4BD97"/>
            </a:solidFill>
            <a:ln w="12700" cap="flat">
              <a:noFill/>
              <a:miter lim="400000"/>
            </a:ln>
            <a:effectLst/>
          </p:spPr>
          <p:txBody>
            <a:bodyPr wrap="square" lIns="45719" tIns="45719" rIns="45719" bIns="45719" numCol="1" anchor="ctr">
              <a:noAutofit/>
            </a:bodyPr>
            <a:lstStyle/>
            <a:p>
              <a:pPr>
                <a:defRPr>
                  <a:latin typeface="Times New Roman"/>
                  <a:ea typeface="Times New Roman"/>
                  <a:cs typeface="Times New Roman"/>
                  <a:sym typeface="Times New Roman"/>
                </a:defRPr>
              </a:pPr>
            </a:p>
          </p:txBody>
        </p:sp>
        <p:sp>
          <p:nvSpPr>
            <p:cNvPr id="675" name="Smile"/>
            <p:cNvSpPr txBox="1"/>
            <p:nvPr/>
          </p:nvSpPr>
          <p:spPr>
            <a:xfrm>
              <a:off x="4128" y="6513"/>
              <a:ext cx="358191" cy="20241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lvl1pPr>
                <a:defRPr sz="800">
                  <a:latin typeface="+mj-lt"/>
                  <a:ea typeface="+mj-ea"/>
                  <a:cs typeface="+mj-cs"/>
                  <a:sym typeface="Arial"/>
                </a:defRPr>
              </a:lvl1pPr>
            </a:lstStyle>
            <a:p>
              <a:pPr/>
              <a:r>
                <a:t>Smile</a:t>
              </a:r>
            </a:p>
          </p:txBody>
        </p:sp>
      </p:grpSp>
      <p:grpSp>
        <p:nvGrpSpPr>
          <p:cNvPr id="679" name="TextBox 12"/>
          <p:cNvGrpSpPr/>
          <p:nvPr/>
        </p:nvGrpSpPr>
        <p:grpSpPr>
          <a:xfrm>
            <a:off x="2162628" y="6273801"/>
            <a:ext cx="366448" cy="215445"/>
            <a:chOff x="0" y="0"/>
            <a:chExt cx="366446" cy="215443"/>
          </a:xfrm>
        </p:grpSpPr>
        <p:sp>
          <p:nvSpPr>
            <p:cNvPr id="677" name="Rectangle"/>
            <p:cNvSpPr/>
            <p:nvPr/>
          </p:nvSpPr>
          <p:spPr>
            <a:xfrm>
              <a:off x="0" y="0"/>
              <a:ext cx="366447" cy="215444"/>
            </a:xfrm>
            <a:prstGeom prst="rect">
              <a:avLst/>
            </a:prstGeom>
            <a:solidFill>
              <a:srgbClr val="C4BD97"/>
            </a:solidFill>
            <a:ln w="12700" cap="flat">
              <a:noFill/>
              <a:miter lim="400000"/>
            </a:ln>
            <a:effectLst/>
          </p:spPr>
          <p:txBody>
            <a:bodyPr wrap="square" lIns="45719" tIns="45719" rIns="45719" bIns="45719" numCol="1" anchor="ctr">
              <a:noAutofit/>
            </a:bodyPr>
            <a:lstStyle/>
            <a:p>
              <a:pPr>
                <a:defRPr>
                  <a:latin typeface="Times New Roman"/>
                  <a:ea typeface="Times New Roman"/>
                  <a:cs typeface="Times New Roman"/>
                  <a:sym typeface="Times New Roman"/>
                </a:defRPr>
              </a:pPr>
            </a:p>
          </p:txBody>
        </p:sp>
        <p:sp>
          <p:nvSpPr>
            <p:cNvPr id="678" name="Teeth"/>
            <p:cNvSpPr txBox="1"/>
            <p:nvPr/>
          </p:nvSpPr>
          <p:spPr>
            <a:xfrm>
              <a:off x="6882" y="6513"/>
              <a:ext cx="352683" cy="20241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lvl1pPr>
                <a:defRPr sz="800">
                  <a:latin typeface="+mj-lt"/>
                  <a:ea typeface="+mj-ea"/>
                  <a:cs typeface="+mj-cs"/>
                  <a:sym typeface="Arial"/>
                </a:defRPr>
              </a:lvl1pPr>
            </a:lstStyle>
            <a:p>
              <a:pPr/>
              <a:r>
                <a:t>Teeth</a:t>
              </a:r>
            </a:p>
          </p:txBody>
        </p:sp>
      </p:grpSp>
      <p:grpSp>
        <p:nvGrpSpPr>
          <p:cNvPr id="682" name="TextBox 13"/>
          <p:cNvGrpSpPr/>
          <p:nvPr/>
        </p:nvGrpSpPr>
        <p:grpSpPr>
          <a:xfrm>
            <a:off x="2543628" y="6273801"/>
            <a:ext cx="366448" cy="215445"/>
            <a:chOff x="0" y="0"/>
            <a:chExt cx="366446" cy="215443"/>
          </a:xfrm>
        </p:grpSpPr>
        <p:sp>
          <p:nvSpPr>
            <p:cNvPr id="680" name="Rectangle"/>
            <p:cNvSpPr/>
            <p:nvPr/>
          </p:nvSpPr>
          <p:spPr>
            <a:xfrm>
              <a:off x="0" y="0"/>
              <a:ext cx="366447" cy="215444"/>
            </a:xfrm>
            <a:prstGeom prst="rect">
              <a:avLst/>
            </a:prstGeom>
            <a:solidFill>
              <a:srgbClr val="C4BD97"/>
            </a:solidFill>
            <a:ln w="12700" cap="flat">
              <a:noFill/>
              <a:miter lim="400000"/>
            </a:ln>
            <a:effectLst/>
          </p:spPr>
          <p:txBody>
            <a:bodyPr wrap="square" lIns="45719" tIns="45719" rIns="45719" bIns="45719" numCol="1" anchor="ctr">
              <a:noAutofit/>
            </a:bodyPr>
            <a:lstStyle/>
            <a:p>
              <a:pPr>
                <a:defRPr>
                  <a:latin typeface="Times New Roman"/>
                  <a:ea typeface="Times New Roman"/>
                  <a:cs typeface="Times New Roman"/>
                  <a:sym typeface="Times New Roman"/>
                </a:defRPr>
              </a:pPr>
            </a:p>
          </p:txBody>
        </p:sp>
        <p:sp>
          <p:nvSpPr>
            <p:cNvPr id="681" name="?’s"/>
            <p:cNvSpPr txBox="1"/>
            <p:nvPr/>
          </p:nvSpPr>
          <p:spPr>
            <a:xfrm>
              <a:off x="67132" y="6513"/>
              <a:ext cx="232183" cy="20241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lvl1pPr>
                <a:defRPr sz="800">
                  <a:latin typeface="+mj-lt"/>
                  <a:ea typeface="+mj-ea"/>
                  <a:cs typeface="+mj-cs"/>
                  <a:sym typeface="Arial"/>
                </a:defRPr>
              </a:lvl1pPr>
            </a:lstStyle>
            <a:p>
              <a:pPr/>
              <a:r>
                <a:t>?’s</a:t>
              </a:r>
            </a:p>
          </p:txBody>
        </p:sp>
      </p:grpSp>
      <p:grpSp>
        <p:nvGrpSpPr>
          <p:cNvPr id="685" name="TextBox 14"/>
          <p:cNvGrpSpPr/>
          <p:nvPr/>
        </p:nvGrpSpPr>
        <p:grpSpPr>
          <a:xfrm>
            <a:off x="2924628" y="6273801"/>
            <a:ext cx="366448" cy="215445"/>
            <a:chOff x="0" y="0"/>
            <a:chExt cx="366446" cy="215443"/>
          </a:xfrm>
        </p:grpSpPr>
        <p:sp>
          <p:nvSpPr>
            <p:cNvPr id="683" name="Rectangle"/>
            <p:cNvSpPr/>
            <p:nvPr/>
          </p:nvSpPr>
          <p:spPr>
            <a:xfrm>
              <a:off x="0" y="0"/>
              <a:ext cx="366447" cy="215444"/>
            </a:xfrm>
            <a:prstGeom prst="rect">
              <a:avLst/>
            </a:prstGeom>
            <a:solidFill>
              <a:srgbClr val="C4BD97"/>
            </a:solidFill>
            <a:ln w="12700" cap="flat">
              <a:noFill/>
              <a:miter lim="400000"/>
            </a:ln>
            <a:effectLst/>
          </p:spPr>
          <p:txBody>
            <a:bodyPr wrap="square" lIns="45719" tIns="45719" rIns="45719" bIns="45719" numCol="1" anchor="ctr">
              <a:noAutofit/>
            </a:bodyPr>
            <a:lstStyle/>
            <a:p>
              <a:pPr>
                <a:defRPr>
                  <a:latin typeface="Times New Roman"/>
                  <a:ea typeface="Times New Roman"/>
                  <a:cs typeface="Times New Roman"/>
                  <a:sym typeface="Times New Roman"/>
                </a:defRPr>
              </a:pPr>
            </a:p>
          </p:txBody>
        </p:sp>
        <p:sp>
          <p:nvSpPr>
            <p:cNvPr id="684" name="DX"/>
            <p:cNvSpPr txBox="1"/>
            <p:nvPr/>
          </p:nvSpPr>
          <p:spPr>
            <a:xfrm>
              <a:off x="60584" y="6513"/>
              <a:ext cx="245279" cy="20241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lvl1pPr>
                <a:defRPr sz="800">
                  <a:latin typeface="+mj-lt"/>
                  <a:ea typeface="+mj-ea"/>
                  <a:cs typeface="+mj-cs"/>
                  <a:sym typeface="Arial"/>
                </a:defRPr>
              </a:lvl1pPr>
            </a:lstStyle>
            <a:p>
              <a:pPr/>
              <a:r>
                <a:t>DX</a:t>
              </a:r>
            </a:p>
          </p:txBody>
        </p:sp>
      </p:grpSp>
      <p:grpSp>
        <p:nvGrpSpPr>
          <p:cNvPr id="688" name="TextBox 15"/>
          <p:cNvGrpSpPr/>
          <p:nvPr/>
        </p:nvGrpSpPr>
        <p:grpSpPr>
          <a:xfrm>
            <a:off x="3305628" y="6277428"/>
            <a:ext cx="366448" cy="215445"/>
            <a:chOff x="0" y="0"/>
            <a:chExt cx="366446" cy="215443"/>
          </a:xfrm>
        </p:grpSpPr>
        <p:sp>
          <p:nvSpPr>
            <p:cNvPr id="686" name="Rectangle"/>
            <p:cNvSpPr/>
            <p:nvPr/>
          </p:nvSpPr>
          <p:spPr>
            <a:xfrm>
              <a:off x="0" y="0"/>
              <a:ext cx="366447" cy="215444"/>
            </a:xfrm>
            <a:prstGeom prst="rect">
              <a:avLst/>
            </a:prstGeom>
            <a:solidFill>
              <a:srgbClr val="C4BD97"/>
            </a:solidFill>
            <a:ln w="12700" cap="flat">
              <a:noFill/>
              <a:miter lim="400000"/>
            </a:ln>
            <a:effectLst/>
          </p:spPr>
          <p:txBody>
            <a:bodyPr wrap="square" lIns="45719" tIns="45719" rIns="45719" bIns="45719" numCol="1" anchor="ctr">
              <a:noAutofit/>
            </a:bodyPr>
            <a:lstStyle/>
            <a:p>
              <a:pPr>
                <a:defRPr>
                  <a:latin typeface="Times New Roman"/>
                  <a:ea typeface="Times New Roman"/>
                  <a:cs typeface="Times New Roman"/>
                  <a:sym typeface="Times New Roman"/>
                </a:defRPr>
              </a:pPr>
            </a:p>
          </p:txBody>
        </p:sp>
        <p:sp>
          <p:nvSpPr>
            <p:cNvPr id="687" name="TP"/>
            <p:cNvSpPr txBox="1"/>
            <p:nvPr/>
          </p:nvSpPr>
          <p:spPr>
            <a:xfrm>
              <a:off x="66239" y="6513"/>
              <a:ext cx="233969" cy="20241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lvl1pPr>
                <a:defRPr sz="800">
                  <a:latin typeface="+mj-lt"/>
                  <a:ea typeface="+mj-ea"/>
                  <a:cs typeface="+mj-cs"/>
                  <a:sym typeface="Arial"/>
                </a:defRPr>
              </a:lvl1pPr>
            </a:lstStyle>
            <a:p>
              <a:pPr/>
              <a:r>
                <a:t>TP</a:t>
              </a:r>
            </a:p>
          </p:txBody>
        </p:sp>
      </p:grpSp>
      <p:sp>
        <p:nvSpPr>
          <p:cNvPr id="689" name="Rectangle 16"/>
          <p:cNvSpPr/>
          <p:nvPr/>
        </p:nvSpPr>
        <p:spPr>
          <a:xfrm>
            <a:off x="304800" y="2286000"/>
            <a:ext cx="4013200" cy="1524000"/>
          </a:xfrm>
          <a:prstGeom prst="rect">
            <a:avLst/>
          </a:prstGeom>
          <a:solidFill>
            <a:srgbClr val="FFFFFF"/>
          </a:solidFill>
          <a:ln>
            <a:solidFill>
              <a:srgbClr val="FFFFFF"/>
            </a:solidFill>
            <a:miter/>
          </a:ln>
          <a:effectLst>
            <a:outerShdw sx="100000" sy="100000" kx="0" ky="0" algn="b" rotWithShape="0" blurRad="63500" dist="38100" dir="2700000">
              <a:srgbClr val="000000">
                <a:alpha val="39999"/>
              </a:srgbClr>
            </a:outerShdw>
          </a:effectLst>
        </p:spPr>
        <p:txBody>
          <a:bodyPr lIns="45719" rIns="45719" anchor="ctr"/>
          <a:lstStyle/>
          <a:p>
            <a:pPr algn="l">
              <a:defRPr sz="2400">
                <a:solidFill>
                  <a:srgbClr val="FFFFFF"/>
                </a:solidFill>
                <a:latin typeface="+mj-lt"/>
                <a:ea typeface="+mj-ea"/>
                <a:cs typeface="+mj-cs"/>
                <a:sym typeface="Arial"/>
              </a:defRPr>
            </a:pPr>
          </a:p>
        </p:txBody>
      </p:sp>
      <p:sp>
        <p:nvSpPr>
          <p:cNvPr id="690" name="Rectangle 17"/>
          <p:cNvSpPr/>
          <p:nvPr/>
        </p:nvSpPr>
        <p:spPr>
          <a:xfrm>
            <a:off x="588962" y="1422400"/>
            <a:ext cx="8001001" cy="12701"/>
          </a:xfrm>
          <a:prstGeom prst="rect">
            <a:avLst/>
          </a:prstGeom>
          <a:solidFill>
            <a:schemeClr val="accent1"/>
          </a:solidFill>
          <a:ln w="12700">
            <a:miter lim="400000"/>
          </a:ln>
          <a:effectLst>
            <a:outerShdw sx="100000" sy="100000" kx="0" ky="0" algn="b" rotWithShape="0" blurRad="63500" dist="12900" dir="5400000">
              <a:srgbClr val="000000">
                <a:alpha val="75000"/>
              </a:srgbClr>
            </a:outerShdw>
          </a:effectLst>
        </p:spPr>
        <p:txBody>
          <a:bodyPr lIns="45719" rIns="45719" anchor="ctr"/>
          <a:lstStyle/>
          <a:p>
            <a:pPr>
              <a:defRPr sz="2400">
                <a:solidFill>
                  <a:srgbClr val="FFFFFF"/>
                </a:solidFill>
              </a:defRPr>
            </a:pPr>
          </a:p>
        </p:txBody>
      </p:sp>
      <p:pic>
        <p:nvPicPr>
          <p:cNvPr id="691" name="Picture 5" descr="Picture 5"/>
          <p:cNvPicPr>
            <a:picLocks noChangeAspect="1"/>
          </p:cNvPicPr>
          <p:nvPr/>
        </p:nvPicPr>
        <p:blipFill>
          <a:blip r:embed="rId3">
            <a:extLst/>
          </a:blip>
          <a:stretch>
            <a:fillRect/>
          </a:stretch>
        </p:blipFill>
        <p:spPr>
          <a:xfrm>
            <a:off x="304800" y="3962400"/>
            <a:ext cx="4038600" cy="2068514"/>
          </a:xfrm>
          <a:prstGeom prst="rect">
            <a:avLst/>
          </a:prstGeom>
          <a:ln w="12700">
            <a:miter lim="400000"/>
          </a:ln>
        </p:spPr>
      </p:pic>
      <p:sp>
        <p:nvSpPr>
          <p:cNvPr id="692" name="Rectangle 19"/>
          <p:cNvSpPr/>
          <p:nvPr/>
        </p:nvSpPr>
        <p:spPr>
          <a:xfrm>
            <a:off x="439737" y="4240212"/>
            <a:ext cx="3740151" cy="1703387"/>
          </a:xfrm>
          <a:prstGeom prst="rect">
            <a:avLst/>
          </a:prstGeom>
          <a:solidFill>
            <a:srgbClr val="FFFFFF"/>
          </a:solidFill>
          <a:ln w="38100">
            <a:solidFill>
              <a:srgbClr val="FFFFFF"/>
            </a:solidFill>
          </a:ln>
        </p:spPr>
        <p:txBody>
          <a:bodyPr lIns="45719" rIns="45719" anchor="ctr"/>
          <a:lstStyle/>
          <a:p>
            <a:pPr>
              <a:defRPr sz="2400">
                <a:solidFill>
                  <a:srgbClr val="FFFFFF"/>
                </a:solidFill>
              </a:defRPr>
            </a:pPr>
          </a:p>
        </p:txBody>
      </p:sp>
      <p:sp>
        <p:nvSpPr>
          <p:cNvPr id="693" name="TextBox 36"/>
          <p:cNvSpPr txBox="1"/>
          <p:nvPr/>
        </p:nvSpPr>
        <p:spPr>
          <a:xfrm>
            <a:off x="672465" y="3943350"/>
            <a:ext cx="3322321" cy="184026"/>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1200">
                <a:solidFill>
                  <a:srgbClr val="FFFFFF"/>
                </a:solidFill>
                <a:latin typeface="Times New Roman"/>
                <a:ea typeface="Times New Roman"/>
                <a:cs typeface="Times New Roman"/>
                <a:sym typeface="Times New Roman"/>
              </a:defRPr>
            </a:lvl1pPr>
          </a:lstStyle>
          <a:p>
            <a:pPr/>
            <a:r>
              <a:t>Notes</a:t>
            </a:r>
          </a:p>
        </p:txBody>
      </p:sp>
      <p:pic>
        <p:nvPicPr>
          <p:cNvPr id="694" name="Picture 3" descr="Picture 3"/>
          <p:cNvPicPr>
            <a:picLocks noChangeAspect="1"/>
          </p:cNvPicPr>
          <p:nvPr/>
        </p:nvPicPr>
        <p:blipFill>
          <a:blip r:embed="rId4">
            <a:extLst/>
          </a:blip>
          <a:stretch>
            <a:fillRect/>
          </a:stretch>
        </p:blipFill>
        <p:spPr>
          <a:xfrm>
            <a:off x="914400" y="2667000"/>
            <a:ext cx="2749550" cy="914400"/>
          </a:xfrm>
          <a:prstGeom prst="rect">
            <a:avLst/>
          </a:prstGeom>
          <a:ln w="12700">
            <a:miter lim="400000"/>
          </a:ln>
        </p:spPr>
      </p:pic>
      <p:sp>
        <p:nvSpPr>
          <p:cNvPr id="695" name="Title Text"/>
          <p:cNvSpPr txBox="1"/>
          <p:nvPr>
            <p:ph type="title"/>
          </p:nvPr>
        </p:nvSpPr>
        <p:spPr>
          <a:prstGeom prst="rect">
            <a:avLst/>
          </a:prstGeom>
        </p:spPr>
        <p:txBody>
          <a:bodyPr/>
          <a:lstStyle/>
          <a:p>
            <a:pPr/>
            <a:r>
              <a:t>Title Text</a:t>
            </a:r>
          </a:p>
        </p:txBody>
      </p:sp>
      <p:sp>
        <p:nvSpPr>
          <p:cNvPr id="696" name="Picture Placeholder 7"/>
          <p:cNvSpPr/>
          <p:nvPr>
            <p:ph type="pic" sz="quarter" idx="21"/>
          </p:nvPr>
        </p:nvSpPr>
        <p:spPr>
          <a:xfrm>
            <a:off x="4495800" y="2514600"/>
            <a:ext cx="4267200" cy="2819400"/>
          </a:xfrm>
          <a:prstGeom prst="rect">
            <a:avLst/>
          </a:prstGeom>
          <a:effectLst>
            <a:outerShdw sx="100000" sy="100000" kx="0" ky="0" algn="b" rotWithShape="0" blurRad="50800" dist="38100" dir="2700000">
              <a:srgbClr val="000000">
                <a:alpha val="40000"/>
              </a:srgbClr>
            </a:outerShdw>
          </a:effectLst>
        </p:spPr>
        <p:txBody>
          <a:bodyPr lIns="91439" rIns="91439"/>
          <a:lstStyle/>
          <a:p>
            <a:pPr/>
          </a:p>
        </p:txBody>
      </p:sp>
      <p:sp>
        <p:nvSpPr>
          <p:cNvPr id="697" name="Body Level One…"/>
          <p:cNvSpPr txBox="1"/>
          <p:nvPr>
            <p:ph type="body" sz="quarter" idx="1"/>
          </p:nvPr>
        </p:nvSpPr>
        <p:spPr>
          <a:xfrm>
            <a:off x="414669" y="4191000"/>
            <a:ext cx="3785191" cy="1763234"/>
          </a:xfrm>
          <a:prstGeom prst="rect">
            <a:avLst/>
          </a:prstGeom>
        </p:spPr>
        <p:txBody>
          <a:bodyPr>
            <a:normAutofit fontScale="100000" lnSpcReduction="0"/>
          </a:bodyPr>
          <a:lstStyle>
            <a:lvl1pPr marL="0" indent="0">
              <a:defRPr sz="2400">
                <a:solidFill>
                  <a:srgbClr val="000000"/>
                </a:solidFill>
              </a:defRPr>
            </a:lvl1pPr>
            <a:lvl2pPr marL="0" indent="411162">
              <a:buSzTx/>
              <a:buNone/>
              <a:defRPr sz="2400">
                <a:solidFill>
                  <a:srgbClr val="000000"/>
                </a:solidFill>
              </a:defRPr>
            </a:lvl2pPr>
            <a:lvl3pPr marL="830607" indent="-198782">
              <a:defRPr sz="2400">
                <a:solidFill>
                  <a:srgbClr val="000000"/>
                </a:solidFill>
              </a:defRPr>
            </a:lvl3pPr>
            <a:lvl4pPr marL="1041400" indent="-219075">
              <a:defRPr sz="2400">
                <a:solidFill>
                  <a:srgbClr val="000000"/>
                </a:solidFill>
              </a:defRPr>
            </a:lvl4pPr>
            <a:lvl5pPr marL="1235492" indent="-230605">
              <a:defRPr sz="2400">
                <a:solidFill>
                  <a:srgbClr val="000000"/>
                </a:solidFill>
              </a:defRPr>
            </a:lvl5pPr>
          </a:lstStyle>
          <a:p>
            <a:pPr/>
            <a:r>
              <a:t>Body Level One</a:t>
            </a:r>
          </a:p>
          <a:p>
            <a:pPr lvl="1"/>
            <a:r>
              <a:t>Body Level Two</a:t>
            </a:r>
          </a:p>
          <a:p>
            <a:pPr lvl="2"/>
            <a:r>
              <a:t>Body Level Three</a:t>
            </a:r>
          </a:p>
          <a:p>
            <a:pPr lvl="3"/>
            <a:r>
              <a:t>Body Level Four</a:t>
            </a:r>
          </a:p>
          <a:p>
            <a:pPr lvl="4"/>
            <a:r>
              <a:t>Body Level Five</a:t>
            </a:r>
          </a:p>
        </p:txBody>
      </p:sp>
      <p:sp>
        <p:nvSpPr>
          <p:cNvPr id="69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Custom Layout">
    <p:spTree>
      <p:nvGrpSpPr>
        <p:cNvPr id="1" name=""/>
        <p:cNvGrpSpPr/>
        <p:nvPr/>
      </p:nvGrpSpPr>
      <p:grpSpPr>
        <a:xfrm>
          <a:off x="0" y="0"/>
          <a:ext cx="0" cy="0"/>
          <a:chOff x="0" y="0"/>
          <a:chExt cx="0" cy="0"/>
        </a:xfrm>
      </p:grpSpPr>
      <p:sp>
        <p:nvSpPr>
          <p:cNvPr id="705" name="Round Diagonal Corner Rectangle 2"/>
          <p:cNvSpPr/>
          <p:nvPr/>
        </p:nvSpPr>
        <p:spPr>
          <a:xfrm>
            <a:off x="164592" y="147085"/>
            <a:ext cx="8810846" cy="656539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00" y="0"/>
                </a:moveTo>
                <a:lnTo>
                  <a:pt x="21600" y="0"/>
                </a:lnTo>
                <a:lnTo>
                  <a:pt x="21600" y="19050"/>
                </a:lnTo>
                <a:cubicBezTo>
                  <a:pt x="21600" y="20458"/>
                  <a:pt x="20749" y="21600"/>
                  <a:pt x="19700" y="21600"/>
                </a:cubicBezTo>
                <a:lnTo>
                  <a:pt x="0" y="21600"/>
                </a:lnTo>
                <a:lnTo>
                  <a:pt x="0" y="2550"/>
                </a:lnTo>
                <a:cubicBezTo>
                  <a:pt x="0" y="1142"/>
                  <a:pt x="851" y="0"/>
                  <a:pt x="1900" y="0"/>
                </a:cubicBezTo>
                <a:close/>
              </a:path>
            </a:pathLst>
          </a:custGeom>
          <a:solidFill>
            <a:srgbClr val="5F729D">
              <a:alpha val="64999"/>
            </a:srgbClr>
          </a:solidFill>
          <a:ln w="11000" cap="rnd">
            <a:solidFill>
              <a:srgbClr val="7487B3">
                <a:alpha val="88000"/>
              </a:srgbClr>
            </a:solidFill>
          </a:ln>
        </p:spPr>
        <p:txBody>
          <a:bodyPr lIns="45719" rIns="45719" anchor="ctr"/>
          <a:lstStyle/>
          <a:p>
            <a:pPr>
              <a:defRPr sz="2400">
                <a:solidFill>
                  <a:srgbClr val="FFFFFF"/>
                </a:solidFill>
              </a:defRPr>
            </a:pPr>
          </a:p>
        </p:txBody>
      </p:sp>
      <p:grpSp>
        <p:nvGrpSpPr>
          <p:cNvPr id="708" name="Group 15"/>
          <p:cNvGrpSpPr/>
          <p:nvPr/>
        </p:nvGrpSpPr>
        <p:grpSpPr>
          <a:xfrm>
            <a:off x="228600" y="6096000"/>
            <a:ext cx="1122363" cy="534988"/>
            <a:chOff x="0" y="0"/>
            <a:chExt cx="1122362" cy="534987"/>
          </a:xfrm>
        </p:grpSpPr>
        <p:sp>
          <p:nvSpPr>
            <p:cNvPr id="706" name="Rounded Rectangle 4"/>
            <p:cNvSpPr/>
            <p:nvPr/>
          </p:nvSpPr>
          <p:spPr>
            <a:xfrm>
              <a:off x="0" y="0"/>
              <a:ext cx="1122363" cy="534988"/>
            </a:xfrm>
            <a:prstGeom prst="roundRect">
              <a:avLst>
                <a:gd name="adj" fmla="val 16667"/>
              </a:avLst>
            </a:prstGeom>
            <a:solidFill>
              <a:srgbClr val="FFFFFF"/>
            </a:solidFill>
            <a:ln w="9525" cap="flat">
              <a:solidFill>
                <a:srgbClr val="FFFFFF"/>
              </a:solidFill>
              <a:prstDash val="solid"/>
              <a:round/>
            </a:ln>
            <a:effectLst>
              <a:outerShdw sx="100000" sy="100000" kx="0" ky="0" algn="b" rotWithShape="0" blurRad="63500" dist="38100" dir="2700000">
                <a:srgbClr val="000000">
                  <a:alpha val="73000"/>
                </a:srgbClr>
              </a:outerShdw>
            </a:effectLst>
          </p:spPr>
          <p:txBody>
            <a:bodyPr wrap="square" lIns="45719" tIns="45719" rIns="45719" bIns="45719" numCol="1" anchor="t">
              <a:noAutofit/>
            </a:bodyPr>
            <a:lstStyle/>
            <a:p>
              <a:pPr algn="l">
                <a:defRPr sz="2400">
                  <a:solidFill>
                    <a:srgbClr val="FFFFFF"/>
                  </a:solidFill>
                  <a:latin typeface="+mj-lt"/>
                  <a:ea typeface="+mj-ea"/>
                  <a:cs typeface="+mj-cs"/>
                  <a:sym typeface="Arial"/>
                </a:defRPr>
              </a:pPr>
            </a:p>
          </p:txBody>
        </p:sp>
        <p:pic>
          <p:nvPicPr>
            <p:cNvPr id="707" name="Picture 2" descr="Picture 2"/>
            <p:cNvPicPr>
              <a:picLocks noChangeAspect="1"/>
            </p:cNvPicPr>
            <p:nvPr/>
          </p:nvPicPr>
          <p:blipFill>
            <a:blip r:embed="rId2">
              <a:extLst/>
            </a:blip>
            <a:stretch>
              <a:fillRect/>
            </a:stretch>
          </p:blipFill>
          <p:spPr>
            <a:xfrm>
              <a:off x="68720" y="36062"/>
              <a:ext cx="990601" cy="427417"/>
            </a:xfrm>
            <a:prstGeom prst="rect">
              <a:avLst/>
            </a:prstGeom>
            <a:ln w="12700" cap="flat">
              <a:noFill/>
              <a:miter lim="400000"/>
            </a:ln>
            <a:effectLst/>
          </p:spPr>
        </p:pic>
      </p:grpSp>
      <p:grpSp>
        <p:nvGrpSpPr>
          <p:cNvPr id="711" name="TextBox 6"/>
          <p:cNvGrpSpPr/>
          <p:nvPr/>
        </p:nvGrpSpPr>
        <p:grpSpPr>
          <a:xfrm>
            <a:off x="1400627" y="6273801"/>
            <a:ext cx="366448" cy="215445"/>
            <a:chOff x="0" y="0"/>
            <a:chExt cx="366446" cy="215443"/>
          </a:xfrm>
        </p:grpSpPr>
        <p:sp>
          <p:nvSpPr>
            <p:cNvPr id="709" name="Rectangle"/>
            <p:cNvSpPr/>
            <p:nvPr/>
          </p:nvSpPr>
          <p:spPr>
            <a:xfrm>
              <a:off x="0" y="0"/>
              <a:ext cx="366447" cy="215444"/>
            </a:xfrm>
            <a:prstGeom prst="rect">
              <a:avLst/>
            </a:prstGeom>
            <a:solidFill>
              <a:srgbClr val="C4BD97"/>
            </a:solidFill>
            <a:ln w="12700" cap="flat">
              <a:noFill/>
              <a:miter lim="400000"/>
            </a:ln>
            <a:effectLst/>
          </p:spPr>
          <p:txBody>
            <a:bodyPr wrap="square" lIns="45719" tIns="45719" rIns="45719" bIns="45719" numCol="1" anchor="ctr">
              <a:noAutofit/>
            </a:bodyPr>
            <a:lstStyle/>
            <a:p>
              <a:pPr>
                <a:defRPr>
                  <a:latin typeface="Times New Roman"/>
                  <a:ea typeface="Times New Roman"/>
                  <a:cs typeface="Times New Roman"/>
                  <a:sym typeface="Times New Roman"/>
                </a:defRPr>
              </a:pPr>
            </a:p>
          </p:txBody>
        </p:sp>
        <p:sp>
          <p:nvSpPr>
            <p:cNvPr id="710" name="Face"/>
            <p:cNvSpPr txBox="1"/>
            <p:nvPr/>
          </p:nvSpPr>
          <p:spPr>
            <a:xfrm>
              <a:off x="18217" y="6513"/>
              <a:ext cx="330013" cy="20241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lvl1pPr>
                <a:defRPr sz="800">
                  <a:latin typeface="+mj-lt"/>
                  <a:ea typeface="+mj-ea"/>
                  <a:cs typeface="+mj-cs"/>
                  <a:sym typeface="Arial"/>
                </a:defRPr>
              </a:lvl1pPr>
            </a:lstStyle>
            <a:p>
              <a:pPr/>
              <a:r>
                <a:t>Face</a:t>
              </a:r>
            </a:p>
          </p:txBody>
        </p:sp>
      </p:grpSp>
      <p:grpSp>
        <p:nvGrpSpPr>
          <p:cNvPr id="714" name="TextBox 7"/>
          <p:cNvGrpSpPr/>
          <p:nvPr/>
        </p:nvGrpSpPr>
        <p:grpSpPr>
          <a:xfrm>
            <a:off x="1781628" y="6273801"/>
            <a:ext cx="366448" cy="215445"/>
            <a:chOff x="0" y="0"/>
            <a:chExt cx="366446" cy="215443"/>
          </a:xfrm>
        </p:grpSpPr>
        <p:sp>
          <p:nvSpPr>
            <p:cNvPr id="712" name="Rectangle"/>
            <p:cNvSpPr/>
            <p:nvPr/>
          </p:nvSpPr>
          <p:spPr>
            <a:xfrm>
              <a:off x="0" y="0"/>
              <a:ext cx="366447" cy="215444"/>
            </a:xfrm>
            <a:prstGeom prst="rect">
              <a:avLst/>
            </a:prstGeom>
            <a:solidFill>
              <a:srgbClr val="C4BD97"/>
            </a:solidFill>
            <a:ln w="12700" cap="flat">
              <a:noFill/>
              <a:miter lim="400000"/>
            </a:ln>
            <a:effectLst/>
          </p:spPr>
          <p:txBody>
            <a:bodyPr wrap="square" lIns="45719" tIns="45719" rIns="45719" bIns="45719" numCol="1" anchor="ctr">
              <a:noAutofit/>
            </a:bodyPr>
            <a:lstStyle/>
            <a:p>
              <a:pPr>
                <a:defRPr>
                  <a:latin typeface="Times New Roman"/>
                  <a:ea typeface="Times New Roman"/>
                  <a:cs typeface="Times New Roman"/>
                  <a:sym typeface="Times New Roman"/>
                </a:defRPr>
              </a:pPr>
            </a:p>
          </p:txBody>
        </p:sp>
        <p:sp>
          <p:nvSpPr>
            <p:cNvPr id="713" name="Smile"/>
            <p:cNvSpPr txBox="1"/>
            <p:nvPr/>
          </p:nvSpPr>
          <p:spPr>
            <a:xfrm>
              <a:off x="4128" y="6513"/>
              <a:ext cx="358191" cy="20241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lvl1pPr>
                <a:defRPr sz="800">
                  <a:latin typeface="+mj-lt"/>
                  <a:ea typeface="+mj-ea"/>
                  <a:cs typeface="+mj-cs"/>
                  <a:sym typeface="Arial"/>
                </a:defRPr>
              </a:lvl1pPr>
            </a:lstStyle>
            <a:p>
              <a:pPr/>
              <a:r>
                <a:t>Smile</a:t>
              </a:r>
            </a:p>
          </p:txBody>
        </p:sp>
      </p:grpSp>
      <p:grpSp>
        <p:nvGrpSpPr>
          <p:cNvPr id="717" name="TextBox 8"/>
          <p:cNvGrpSpPr/>
          <p:nvPr/>
        </p:nvGrpSpPr>
        <p:grpSpPr>
          <a:xfrm>
            <a:off x="2162628" y="6273801"/>
            <a:ext cx="366448" cy="215445"/>
            <a:chOff x="0" y="0"/>
            <a:chExt cx="366446" cy="215443"/>
          </a:xfrm>
        </p:grpSpPr>
        <p:sp>
          <p:nvSpPr>
            <p:cNvPr id="715" name="Rectangle"/>
            <p:cNvSpPr/>
            <p:nvPr/>
          </p:nvSpPr>
          <p:spPr>
            <a:xfrm>
              <a:off x="0" y="0"/>
              <a:ext cx="366447" cy="215444"/>
            </a:xfrm>
            <a:prstGeom prst="rect">
              <a:avLst/>
            </a:prstGeom>
            <a:solidFill>
              <a:srgbClr val="C4BD97"/>
            </a:solidFill>
            <a:ln w="12700" cap="flat">
              <a:noFill/>
              <a:miter lim="400000"/>
            </a:ln>
            <a:effectLst/>
          </p:spPr>
          <p:txBody>
            <a:bodyPr wrap="square" lIns="45719" tIns="45719" rIns="45719" bIns="45719" numCol="1" anchor="ctr">
              <a:noAutofit/>
            </a:bodyPr>
            <a:lstStyle/>
            <a:p>
              <a:pPr>
                <a:defRPr>
                  <a:latin typeface="Times New Roman"/>
                  <a:ea typeface="Times New Roman"/>
                  <a:cs typeface="Times New Roman"/>
                  <a:sym typeface="Times New Roman"/>
                </a:defRPr>
              </a:pPr>
            </a:p>
          </p:txBody>
        </p:sp>
        <p:sp>
          <p:nvSpPr>
            <p:cNvPr id="716" name="Teeth"/>
            <p:cNvSpPr txBox="1"/>
            <p:nvPr/>
          </p:nvSpPr>
          <p:spPr>
            <a:xfrm>
              <a:off x="6882" y="6513"/>
              <a:ext cx="352683" cy="20241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lvl1pPr>
                <a:defRPr sz="800">
                  <a:latin typeface="+mj-lt"/>
                  <a:ea typeface="+mj-ea"/>
                  <a:cs typeface="+mj-cs"/>
                  <a:sym typeface="Arial"/>
                </a:defRPr>
              </a:lvl1pPr>
            </a:lstStyle>
            <a:p>
              <a:pPr/>
              <a:r>
                <a:t>Teeth</a:t>
              </a:r>
            </a:p>
          </p:txBody>
        </p:sp>
      </p:grpSp>
      <p:grpSp>
        <p:nvGrpSpPr>
          <p:cNvPr id="720" name="TextBox 9"/>
          <p:cNvGrpSpPr/>
          <p:nvPr/>
        </p:nvGrpSpPr>
        <p:grpSpPr>
          <a:xfrm>
            <a:off x="2543628" y="6273801"/>
            <a:ext cx="366448" cy="215445"/>
            <a:chOff x="0" y="0"/>
            <a:chExt cx="366446" cy="215443"/>
          </a:xfrm>
        </p:grpSpPr>
        <p:sp>
          <p:nvSpPr>
            <p:cNvPr id="718" name="Rectangle"/>
            <p:cNvSpPr/>
            <p:nvPr/>
          </p:nvSpPr>
          <p:spPr>
            <a:xfrm>
              <a:off x="0" y="0"/>
              <a:ext cx="366447" cy="215444"/>
            </a:xfrm>
            <a:prstGeom prst="rect">
              <a:avLst/>
            </a:prstGeom>
            <a:solidFill>
              <a:srgbClr val="C4BD97"/>
            </a:solidFill>
            <a:ln w="12700" cap="flat">
              <a:noFill/>
              <a:miter lim="400000"/>
            </a:ln>
            <a:effectLst/>
          </p:spPr>
          <p:txBody>
            <a:bodyPr wrap="square" lIns="45719" tIns="45719" rIns="45719" bIns="45719" numCol="1" anchor="ctr">
              <a:noAutofit/>
            </a:bodyPr>
            <a:lstStyle/>
            <a:p>
              <a:pPr>
                <a:defRPr>
                  <a:latin typeface="Times New Roman"/>
                  <a:ea typeface="Times New Roman"/>
                  <a:cs typeface="Times New Roman"/>
                  <a:sym typeface="Times New Roman"/>
                </a:defRPr>
              </a:pPr>
            </a:p>
          </p:txBody>
        </p:sp>
        <p:sp>
          <p:nvSpPr>
            <p:cNvPr id="719" name="?’s"/>
            <p:cNvSpPr txBox="1"/>
            <p:nvPr/>
          </p:nvSpPr>
          <p:spPr>
            <a:xfrm>
              <a:off x="67132" y="6513"/>
              <a:ext cx="232183" cy="20241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lvl1pPr>
                <a:defRPr sz="800">
                  <a:latin typeface="+mj-lt"/>
                  <a:ea typeface="+mj-ea"/>
                  <a:cs typeface="+mj-cs"/>
                  <a:sym typeface="Arial"/>
                </a:defRPr>
              </a:lvl1pPr>
            </a:lstStyle>
            <a:p>
              <a:pPr/>
              <a:r>
                <a:t>?’s</a:t>
              </a:r>
            </a:p>
          </p:txBody>
        </p:sp>
      </p:grpSp>
      <p:grpSp>
        <p:nvGrpSpPr>
          <p:cNvPr id="723" name="TextBox 10"/>
          <p:cNvGrpSpPr/>
          <p:nvPr/>
        </p:nvGrpSpPr>
        <p:grpSpPr>
          <a:xfrm>
            <a:off x="2924628" y="6273801"/>
            <a:ext cx="366448" cy="215445"/>
            <a:chOff x="0" y="0"/>
            <a:chExt cx="366446" cy="215443"/>
          </a:xfrm>
        </p:grpSpPr>
        <p:sp>
          <p:nvSpPr>
            <p:cNvPr id="721" name="Rectangle"/>
            <p:cNvSpPr/>
            <p:nvPr/>
          </p:nvSpPr>
          <p:spPr>
            <a:xfrm>
              <a:off x="0" y="0"/>
              <a:ext cx="366447" cy="215444"/>
            </a:xfrm>
            <a:prstGeom prst="rect">
              <a:avLst/>
            </a:prstGeom>
            <a:solidFill>
              <a:srgbClr val="C4BD97"/>
            </a:solidFill>
            <a:ln w="12700" cap="flat">
              <a:noFill/>
              <a:miter lim="400000"/>
            </a:ln>
            <a:effectLst/>
          </p:spPr>
          <p:txBody>
            <a:bodyPr wrap="square" lIns="45719" tIns="45719" rIns="45719" bIns="45719" numCol="1" anchor="ctr">
              <a:noAutofit/>
            </a:bodyPr>
            <a:lstStyle/>
            <a:p>
              <a:pPr>
                <a:defRPr>
                  <a:latin typeface="Times New Roman"/>
                  <a:ea typeface="Times New Roman"/>
                  <a:cs typeface="Times New Roman"/>
                  <a:sym typeface="Times New Roman"/>
                </a:defRPr>
              </a:pPr>
            </a:p>
          </p:txBody>
        </p:sp>
        <p:sp>
          <p:nvSpPr>
            <p:cNvPr id="722" name="DX"/>
            <p:cNvSpPr txBox="1"/>
            <p:nvPr/>
          </p:nvSpPr>
          <p:spPr>
            <a:xfrm>
              <a:off x="60584" y="6513"/>
              <a:ext cx="245279" cy="20241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lvl1pPr>
                <a:defRPr sz="800">
                  <a:latin typeface="+mj-lt"/>
                  <a:ea typeface="+mj-ea"/>
                  <a:cs typeface="+mj-cs"/>
                  <a:sym typeface="Arial"/>
                </a:defRPr>
              </a:lvl1pPr>
            </a:lstStyle>
            <a:p>
              <a:pPr/>
              <a:r>
                <a:t>DX</a:t>
              </a:r>
            </a:p>
          </p:txBody>
        </p:sp>
      </p:grpSp>
      <p:grpSp>
        <p:nvGrpSpPr>
          <p:cNvPr id="726" name="TextBox 11"/>
          <p:cNvGrpSpPr/>
          <p:nvPr/>
        </p:nvGrpSpPr>
        <p:grpSpPr>
          <a:xfrm>
            <a:off x="3305628" y="6277428"/>
            <a:ext cx="366448" cy="215445"/>
            <a:chOff x="0" y="0"/>
            <a:chExt cx="366446" cy="215443"/>
          </a:xfrm>
        </p:grpSpPr>
        <p:sp>
          <p:nvSpPr>
            <p:cNvPr id="724" name="Rectangle"/>
            <p:cNvSpPr/>
            <p:nvPr/>
          </p:nvSpPr>
          <p:spPr>
            <a:xfrm>
              <a:off x="0" y="0"/>
              <a:ext cx="366447" cy="215444"/>
            </a:xfrm>
            <a:prstGeom prst="rect">
              <a:avLst/>
            </a:prstGeom>
            <a:solidFill>
              <a:srgbClr val="C4BD97"/>
            </a:solidFill>
            <a:ln w="12700" cap="flat">
              <a:noFill/>
              <a:miter lim="400000"/>
            </a:ln>
            <a:effectLst/>
          </p:spPr>
          <p:txBody>
            <a:bodyPr wrap="square" lIns="45719" tIns="45719" rIns="45719" bIns="45719" numCol="1" anchor="ctr">
              <a:noAutofit/>
            </a:bodyPr>
            <a:lstStyle/>
            <a:p>
              <a:pPr>
                <a:defRPr>
                  <a:latin typeface="Times New Roman"/>
                  <a:ea typeface="Times New Roman"/>
                  <a:cs typeface="Times New Roman"/>
                  <a:sym typeface="Times New Roman"/>
                </a:defRPr>
              </a:pPr>
            </a:p>
          </p:txBody>
        </p:sp>
        <p:sp>
          <p:nvSpPr>
            <p:cNvPr id="725" name="TP"/>
            <p:cNvSpPr txBox="1"/>
            <p:nvPr/>
          </p:nvSpPr>
          <p:spPr>
            <a:xfrm>
              <a:off x="66239" y="6513"/>
              <a:ext cx="233969" cy="20241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lvl1pPr>
                <a:defRPr sz="800">
                  <a:latin typeface="+mj-lt"/>
                  <a:ea typeface="+mj-ea"/>
                  <a:cs typeface="+mj-cs"/>
                  <a:sym typeface="Arial"/>
                </a:defRPr>
              </a:lvl1pPr>
            </a:lstStyle>
            <a:p>
              <a:pPr/>
              <a:r>
                <a:t>TP</a:t>
              </a:r>
            </a:p>
          </p:txBody>
        </p:sp>
      </p:grpSp>
      <p:sp>
        <p:nvSpPr>
          <p:cNvPr id="727" name="Title Text"/>
          <p:cNvSpPr txBox="1"/>
          <p:nvPr>
            <p:ph type="title"/>
          </p:nvPr>
        </p:nvSpPr>
        <p:spPr>
          <a:xfrm>
            <a:off x="457200" y="254000"/>
            <a:ext cx="8229600" cy="1143000"/>
          </a:xfrm>
          <a:prstGeom prst="rect">
            <a:avLst/>
          </a:prstGeom>
        </p:spPr>
        <p:txBody>
          <a:bodyPr/>
          <a:lstStyle/>
          <a:p>
            <a:pPr/>
            <a:r>
              <a:t>Title Text</a:t>
            </a:r>
          </a:p>
        </p:txBody>
      </p:sp>
      <p:sp>
        <p:nvSpPr>
          <p:cNvPr id="72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73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sp>
        <p:nvSpPr>
          <p:cNvPr id="742" name="Title Text"/>
          <p:cNvSpPr txBox="1"/>
          <p:nvPr>
            <p:ph type="title"/>
          </p:nvPr>
        </p:nvSpPr>
        <p:spPr>
          <a:xfrm>
            <a:off x="457200" y="254000"/>
            <a:ext cx="8229600" cy="1143000"/>
          </a:xfrm>
          <a:prstGeom prst="rect">
            <a:avLst/>
          </a:prstGeom>
        </p:spPr>
        <p:txBody>
          <a:bodyPr/>
          <a:lstStyle/>
          <a:p>
            <a:pPr/>
            <a:r>
              <a:t>Title Text</a:t>
            </a:r>
          </a:p>
        </p:txBody>
      </p:sp>
      <p:sp>
        <p:nvSpPr>
          <p:cNvPr id="743" name="Body Level One…"/>
          <p:cNvSpPr txBox="1"/>
          <p:nvPr>
            <p:ph type="body" idx="1"/>
          </p:nvPr>
        </p:nvSpPr>
        <p:spPr>
          <a:xfrm>
            <a:off x="457200" y="1646238"/>
            <a:ext cx="8229600" cy="4525963"/>
          </a:xfrm>
          <a:prstGeom prst="rect">
            <a:avLst/>
          </a:prstGeom>
        </p:spPr>
        <p:txBody>
          <a:bodyP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74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1_Title Slide">
    <p:spTree>
      <p:nvGrpSpPr>
        <p:cNvPr id="1" name=""/>
        <p:cNvGrpSpPr/>
        <p:nvPr/>
      </p:nvGrpSpPr>
      <p:grpSpPr>
        <a:xfrm>
          <a:off x="0" y="0"/>
          <a:ext cx="0" cy="0"/>
          <a:chOff x="0" y="0"/>
          <a:chExt cx="0" cy="0"/>
        </a:xfrm>
      </p:grpSpPr>
      <p:sp>
        <p:nvSpPr>
          <p:cNvPr id="68" name="Round Diagonal Corner Rectangle 5"/>
          <p:cNvSpPr/>
          <p:nvPr/>
        </p:nvSpPr>
        <p:spPr>
          <a:xfrm>
            <a:off x="164591" y="146304"/>
            <a:ext cx="4102610" cy="655929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550" y="0"/>
                </a:moveTo>
                <a:lnTo>
                  <a:pt x="21600" y="0"/>
                </a:lnTo>
                <a:lnTo>
                  <a:pt x="21600" y="20005"/>
                </a:lnTo>
                <a:cubicBezTo>
                  <a:pt x="21600" y="20886"/>
                  <a:pt x="20458" y="21600"/>
                  <a:pt x="19050" y="21600"/>
                </a:cubicBezTo>
                <a:lnTo>
                  <a:pt x="0" y="21600"/>
                </a:lnTo>
                <a:lnTo>
                  <a:pt x="0" y="1595"/>
                </a:lnTo>
                <a:cubicBezTo>
                  <a:pt x="0" y="714"/>
                  <a:pt x="1142" y="0"/>
                  <a:pt x="2550" y="0"/>
                </a:cubicBezTo>
                <a:close/>
              </a:path>
            </a:pathLst>
          </a:custGeom>
          <a:solidFill>
            <a:srgbClr val="5F729D">
              <a:alpha val="64999"/>
            </a:srgbClr>
          </a:solidFill>
          <a:ln w="11000" cap="rnd">
            <a:solidFill>
              <a:srgbClr val="7487B3">
                <a:alpha val="88000"/>
              </a:srgbClr>
            </a:solidFill>
          </a:ln>
        </p:spPr>
        <p:txBody>
          <a:bodyPr lIns="45719" rIns="45719" anchor="ctr"/>
          <a:lstStyle/>
          <a:p>
            <a:pPr>
              <a:defRPr sz="2400">
                <a:solidFill>
                  <a:srgbClr val="FFFFFF"/>
                </a:solidFill>
              </a:defRPr>
            </a:pPr>
          </a:p>
        </p:txBody>
      </p:sp>
      <p:grpSp>
        <p:nvGrpSpPr>
          <p:cNvPr id="71" name="Group 14"/>
          <p:cNvGrpSpPr/>
          <p:nvPr/>
        </p:nvGrpSpPr>
        <p:grpSpPr>
          <a:xfrm>
            <a:off x="228600" y="6096000"/>
            <a:ext cx="1122363" cy="534988"/>
            <a:chOff x="0" y="0"/>
            <a:chExt cx="1122362" cy="534987"/>
          </a:xfrm>
        </p:grpSpPr>
        <p:sp>
          <p:nvSpPr>
            <p:cNvPr id="69" name="Rounded Rectangle 8"/>
            <p:cNvSpPr/>
            <p:nvPr/>
          </p:nvSpPr>
          <p:spPr>
            <a:xfrm>
              <a:off x="0" y="0"/>
              <a:ext cx="1122363" cy="534988"/>
            </a:xfrm>
            <a:prstGeom prst="roundRect">
              <a:avLst>
                <a:gd name="adj" fmla="val 16667"/>
              </a:avLst>
            </a:prstGeom>
            <a:solidFill>
              <a:srgbClr val="FFFFFF"/>
            </a:solidFill>
            <a:ln w="9525" cap="flat">
              <a:solidFill>
                <a:srgbClr val="FFFFFF"/>
              </a:solidFill>
              <a:prstDash val="solid"/>
              <a:round/>
            </a:ln>
            <a:effectLst>
              <a:outerShdw sx="100000" sy="100000" kx="0" ky="0" algn="b" rotWithShape="0" blurRad="63500" dist="38100" dir="2700000">
                <a:srgbClr val="000000">
                  <a:alpha val="73000"/>
                </a:srgbClr>
              </a:outerShdw>
            </a:effectLst>
          </p:spPr>
          <p:txBody>
            <a:bodyPr wrap="square" lIns="45719" tIns="45719" rIns="45719" bIns="45719" numCol="1" anchor="t">
              <a:noAutofit/>
            </a:bodyPr>
            <a:lstStyle/>
            <a:p>
              <a:pPr algn="l">
                <a:defRPr sz="2400">
                  <a:solidFill>
                    <a:srgbClr val="FFFFFF"/>
                  </a:solidFill>
                  <a:latin typeface="+mj-lt"/>
                  <a:ea typeface="+mj-ea"/>
                  <a:cs typeface="+mj-cs"/>
                  <a:sym typeface="Arial"/>
                </a:defRPr>
              </a:pPr>
            </a:p>
          </p:txBody>
        </p:sp>
        <p:pic>
          <p:nvPicPr>
            <p:cNvPr id="70" name="Picture 2" descr="Picture 2"/>
            <p:cNvPicPr>
              <a:picLocks noChangeAspect="1"/>
            </p:cNvPicPr>
            <p:nvPr/>
          </p:nvPicPr>
          <p:blipFill>
            <a:blip r:embed="rId2">
              <a:extLst/>
            </a:blip>
            <a:stretch>
              <a:fillRect/>
            </a:stretch>
          </p:blipFill>
          <p:spPr>
            <a:xfrm>
              <a:off x="68720" y="36062"/>
              <a:ext cx="990601" cy="427417"/>
            </a:xfrm>
            <a:prstGeom prst="rect">
              <a:avLst/>
            </a:prstGeom>
            <a:ln w="12700" cap="flat">
              <a:noFill/>
              <a:miter lim="400000"/>
            </a:ln>
            <a:effectLst/>
          </p:spPr>
        </p:pic>
      </p:grpSp>
      <p:pic>
        <p:nvPicPr>
          <p:cNvPr id="72" name="Picture 3" descr="Picture 3"/>
          <p:cNvPicPr>
            <a:picLocks noChangeAspect="1"/>
          </p:cNvPicPr>
          <p:nvPr/>
        </p:nvPicPr>
        <p:blipFill>
          <a:blip r:embed="rId3">
            <a:extLst/>
          </a:blip>
          <a:stretch>
            <a:fillRect/>
          </a:stretch>
        </p:blipFill>
        <p:spPr>
          <a:xfrm>
            <a:off x="366713" y="1524000"/>
            <a:ext cx="3733801" cy="4495800"/>
          </a:xfrm>
          <a:prstGeom prst="rect">
            <a:avLst/>
          </a:prstGeom>
          <a:ln w="12700">
            <a:miter lim="400000"/>
          </a:ln>
        </p:spPr>
      </p:pic>
      <p:sp>
        <p:nvSpPr>
          <p:cNvPr id="73" name="TextBox 27"/>
          <p:cNvSpPr txBox="1"/>
          <p:nvPr/>
        </p:nvSpPr>
        <p:spPr>
          <a:xfrm>
            <a:off x="548640" y="1552575"/>
            <a:ext cx="3322321" cy="25698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1800">
                <a:solidFill>
                  <a:srgbClr val="FFFFFF"/>
                </a:solidFill>
                <a:latin typeface="Times New Roman"/>
                <a:ea typeface="Times New Roman"/>
                <a:cs typeface="Times New Roman"/>
                <a:sym typeface="Times New Roman"/>
              </a:defRPr>
            </a:lvl1pPr>
          </a:lstStyle>
          <a:p>
            <a:pPr/>
            <a:r>
              <a:t>Notes</a:t>
            </a:r>
          </a:p>
        </p:txBody>
      </p:sp>
      <p:grpSp>
        <p:nvGrpSpPr>
          <p:cNvPr id="76" name="TextBox 14"/>
          <p:cNvGrpSpPr/>
          <p:nvPr/>
        </p:nvGrpSpPr>
        <p:grpSpPr>
          <a:xfrm>
            <a:off x="1400627" y="6273801"/>
            <a:ext cx="366448" cy="215445"/>
            <a:chOff x="0" y="0"/>
            <a:chExt cx="366446" cy="215443"/>
          </a:xfrm>
        </p:grpSpPr>
        <p:sp>
          <p:nvSpPr>
            <p:cNvPr id="74" name="Rectangle"/>
            <p:cNvSpPr/>
            <p:nvPr/>
          </p:nvSpPr>
          <p:spPr>
            <a:xfrm>
              <a:off x="0" y="0"/>
              <a:ext cx="366447" cy="215444"/>
            </a:xfrm>
            <a:prstGeom prst="rect">
              <a:avLst/>
            </a:prstGeom>
            <a:solidFill>
              <a:srgbClr val="C4BD97"/>
            </a:solidFill>
            <a:ln w="12700" cap="flat">
              <a:noFill/>
              <a:miter lim="400000"/>
            </a:ln>
            <a:effectLst/>
          </p:spPr>
          <p:txBody>
            <a:bodyPr wrap="square" lIns="45719" tIns="45719" rIns="45719" bIns="45719" numCol="1" anchor="ctr">
              <a:noAutofit/>
            </a:bodyPr>
            <a:lstStyle/>
            <a:p>
              <a:pPr>
                <a:defRPr>
                  <a:latin typeface="Times New Roman"/>
                  <a:ea typeface="Times New Roman"/>
                  <a:cs typeface="Times New Roman"/>
                  <a:sym typeface="Times New Roman"/>
                </a:defRPr>
              </a:pPr>
            </a:p>
          </p:txBody>
        </p:sp>
        <p:sp>
          <p:nvSpPr>
            <p:cNvPr id="75" name="Face"/>
            <p:cNvSpPr txBox="1"/>
            <p:nvPr/>
          </p:nvSpPr>
          <p:spPr>
            <a:xfrm>
              <a:off x="18217" y="6513"/>
              <a:ext cx="330013" cy="20241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lvl1pPr>
                <a:defRPr sz="800">
                  <a:latin typeface="+mj-lt"/>
                  <a:ea typeface="+mj-ea"/>
                  <a:cs typeface="+mj-cs"/>
                  <a:sym typeface="Arial"/>
                </a:defRPr>
              </a:lvl1pPr>
            </a:lstStyle>
            <a:p>
              <a:pPr/>
              <a:r>
                <a:t>Face</a:t>
              </a:r>
            </a:p>
          </p:txBody>
        </p:sp>
      </p:grpSp>
      <p:grpSp>
        <p:nvGrpSpPr>
          <p:cNvPr id="79" name="TextBox 15"/>
          <p:cNvGrpSpPr/>
          <p:nvPr/>
        </p:nvGrpSpPr>
        <p:grpSpPr>
          <a:xfrm>
            <a:off x="1781628" y="6273801"/>
            <a:ext cx="366448" cy="215445"/>
            <a:chOff x="0" y="0"/>
            <a:chExt cx="366446" cy="215443"/>
          </a:xfrm>
        </p:grpSpPr>
        <p:sp>
          <p:nvSpPr>
            <p:cNvPr id="77" name="Rectangle"/>
            <p:cNvSpPr/>
            <p:nvPr/>
          </p:nvSpPr>
          <p:spPr>
            <a:xfrm>
              <a:off x="0" y="0"/>
              <a:ext cx="366447" cy="215444"/>
            </a:xfrm>
            <a:prstGeom prst="rect">
              <a:avLst/>
            </a:prstGeom>
            <a:solidFill>
              <a:srgbClr val="C4BD97"/>
            </a:solidFill>
            <a:ln w="12700" cap="flat">
              <a:noFill/>
              <a:miter lim="400000"/>
            </a:ln>
            <a:effectLst/>
          </p:spPr>
          <p:txBody>
            <a:bodyPr wrap="square" lIns="45719" tIns="45719" rIns="45719" bIns="45719" numCol="1" anchor="ctr">
              <a:noAutofit/>
            </a:bodyPr>
            <a:lstStyle/>
            <a:p>
              <a:pPr>
                <a:defRPr>
                  <a:latin typeface="Times New Roman"/>
                  <a:ea typeface="Times New Roman"/>
                  <a:cs typeface="Times New Roman"/>
                  <a:sym typeface="Times New Roman"/>
                </a:defRPr>
              </a:pPr>
            </a:p>
          </p:txBody>
        </p:sp>
        <p:sp>
          <p:nvSpPr>
            <p:cNvPr id="78" name="Smile"/>
            <p:cNvSpPr txBox="1"/>
            <p:nvPr/>
          </p:nvSpPr>
          <p:spPr>
            <a:xfrm>
              <a:off x="4128" y="6513"/>
              <a:ext cx="358191" cy="20241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lvl1pPr>
                <a:defRPr sz="800">
                  <a:latin typeface="+mj-lt"/>
                  <a:ea typeface="+mj-ea"/>
                  <a:cs typeface="+mj-cs"/>
                  <a:sym typeface="Arial"/>
                </a:defRPr>
              </a:lvl1pPr>
            </a:lstStyle>
            <a:p>
              <a:pPr/>
              <a:r>
                <a:t>Smile</a:t>
              </a:r>
            </a:p>
          </p:txBody>
        </p:sp>
      </p:grpSp>
      <p:grpSp>
        <p:nvGrpSpPr>
          <p:cNvPr id="82" name="TextBox 16"/>
          <p:cNvGrpSpPr/>
          <p:nvPr/>
        </p:nvGrpSpPr>
        <p:grpSpPr>
          <a:xfrm>
            <a:off x="2543628" y="6273801"/>
            <a:ext cx="366448" cy="215445"/>
            <a:chOff x="0" y="0"/>
            <a:chExt cx="366446" cy="215443"/>
          </a:xfrm>
        </p:grpSpPr>
        <p:sp>
          <p:nvSpPr>
            <p:cNvPr id="80" name="Rectangle"/>
            <p:cNvSpPr/>
            <p:nvPr/>
          </p:nvSpPr>
          <p:spPr>
            <a:xfrm>
              <a:off x="0" y="0"/>
              <a:ext cx="366447" cy="215444"/>
            </a:xfrm>
            <a:prstGeom prst="rect">
              <a:avLst/>
            </a:prstGeom>
            <a:solidFill>
              <a:srgbClr val="C4BD97"/>
            </a:solidFill>
            <a:ln w="12700" cap="flat">
              <a:noFill/>
              <a:miter lim="400000"/>
            </a:ln>
            <a:effectLst/>
          </p:spPr>
          <p:txBody>
            <a:bodyPr wrap="square" lIns="45719" tIns="45719" rIns="45719" bIns="45719" numCol="1" anchor="ctr">
              <a:noAutofit/>
            </a:bodyPr>
            <a:lstStyle/>
            <a:p>
              <a:pPr>
                <a:defRPr>
                  <a:latin typeface="Times New Roman"/>
                  <a:ea typeface="Times New Roman"/>
                  <a:cs typeface="Times New Roman"/>
                  <a:sym typeface="Times New Roman"/>
                </a:defRPr>
              </a:pPr>
            </a:p>
          </p:txBody>
        </p:sp>
        <p:sp>
          <p:nvSpPr>
            <p:cNvPr id="81" name="?’s"/>
            <p:cNvSpPr txBox="1"/>
            <p:nvPr/>
          </p:nvSpPr>
          <p:spPr>
            <a:xfrm>
              <a:off x="67132" y="6513"/>
              <a:ext cx="232183" cy="20241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lvl1pPr>
                <a:defRPr sz="800">
                  <a:latin typeface="+mj-lt"/>
                  <a:ea typeface="+mj-ea"/>
                  <a:cs typeface="+mj-cs"/>
                  <a:sym typeface="Arial"/>
                </a:defRPr>
              </a:lvl1pPr>
            </a:lstStyle>
            <a:p>
              <a:pPr/>
              <a:r>
                <a:t>?’s</a:t>
              </a:r>
            </a:p>
          </p:txBody>
        </p:sp>
      </p:grpSp>
      <p:grpSp>
        <p:nvGrpSpPr>
          <p:cNvPr id="85" name="TextBox 17"/>
          <p:cNvGrpSpPr/>
          <p:nvPr/>
        </p:nvGrpSpPr>
        <p:grpSpPr>
          <a:xfrm>
            <a:off x="2924628" y="6273801"/>
            <a:ext cx="366448" cy="215445"/>
            <a:chOff x="0" y="0"/>
            <a:chExt cx="366446" cy="215443"/>
          </a:xfrm>
        </p:grpSpPr>
        <p:sp>
          <p:nvSpPr>
            <p:cNvPr id="83" name="Rectangle"/>
            <p:cNvSpPr/>
            <p:nvPr/>
          </p:nvSpPr>
          <p:spPr>
            <a:xfrm>
              <a:off x="0" y="0"/>
              <a:ext cx="366447" cy="215444"/>
            </a:xfrm>
            <a:prstGeom prst="rect">
              <a:avLst/>
            </a:prstGeom>
            <a:solidFill>
              <a:srgbClr val="C4BD97"/>
            </a:solidFill>
            <a:ln w="12700" cap="flat">
              <a:noFill/>
              <a:miter lim="400000"/>
            </a:ln>
            <a:effectLst/>
          </p:spPr>
          <p:txBody>
            <a:bodyPr wrap="square" lIns="45719" tIns="45719" rIns="45719" bIns="45719" numCol="1" anchor="ctr">
              <a:noAutofit/>
            </a:bodyPr>
            <a:lstStyle/>
            <a:p>
              <a:pPr>
                <a:defRPr>
                  <a:latin typeface="Times New Roman"/>
                  <a:ea typeface="Times New Roman"/>
                  <a:cs typeface="Times New Roman"/>
                  <a:sym typeface="Times New Roman"/>
                </a:defRPr>
              </a:pPr>
            </a:p>
          </p:txBody>
        </p:sp>
        <p:sp>
          <p:nvSpPr>
            <p:cNvPr id="84" name="DX"/>
            <p:cNvSpPr txBox="1"/>
            <p:nvPr/>
          </p:nvSpPr>
          <p:spPr>
            <a:xfrm>
              <a:off x="60584" y="6513"/>
              <a:ext cx="245279" cy="20241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lvl1pPr>
                <a:defRPr sz="800">
                  <a:latin typeface="+mj-lt"/>
                  <a:ea typeface="+mj-ea"/>
                  <a:cs typeface="+mj-cs"/>
                  <a:sym typeface="Arial"/>
                </a:defRPr>
              </a:lvl1pPr>
            </a:lstStyle>
            <a:p>
              <a:pPr/>
              <a:r>
                <a:t>DX</a:t>
              </a:r>
            </a:p>
          </p:txBody>
        </p:sp>
      </p:grpSp>
      <p:grpSp>
        <p:nvGrpSpPr>
          <p:cNvPr id="88" name="TextBox 18"/>
          <p:cNvGrpSpPr/>
          <p:nvPr/>
        </p:nvGrpSpPr>
        <p:grpSpPr>
          <a:xfrm>
            <a:off x="3305628" y="6277428"/>
            <a:ext cx="366448" cy="215445"/>
            <a:chOff x="0" y="0"/>
            <a:chExt cx="366446" cy="215443"/>
          </a:xfrm>
        </p:grpSpPr>
        <p:sp>
          <p:nvSpPr>
            <p:cNvPr id="86" name="Rectangle"/>
            <p:cNvSpPr/>
            <p:nvPr/>
          </p:nvSpPr>
          <p:spPr>
            <a:xfrm>
              <a:off x="0" y="0"/>
              <a:ext cx="366447" cy="215444"/>
            </a:xfrm>
            <a:prstGeom prst="rect">
              <a:avLst/>
            </a:prstGeom>
            <a:solidFill>
              <a:srgbClr val="C4BD97"/>
            </a:solidFill>
            <a:ln w="12700" cap="flat">
              <a:noFill/>
              <a:miter lim="400000"/>
            </a:ln>
            <a:effectLst/>
          </p:spPr>
          <p:txBody>
            <a:bodyPr wrap="square" lIns="45719" tIns="45719" rIns="45719" bIns="45719" numCol="1" anchor="ctr">
              <a:noAutofit/>
            </a:bodyPr>
            <a:lstStyle/>
            <a:p>
              <a:pPr>
                <a:defRPr>
                  <a:latin typeface="Times New Roman"/>
                  <a:ea typeface="Times New Roman"/>
                  <a:cs typeface="Times New Roman"/>
                  <a:sym typeface="Times New Roman"/>
                </a:defRPr>
              </a:pPr>
            </a:p>
          </p:txBody>
        </p:sp>
        <p:sp>
          <p:nvSpPr>
            <p:cNvPr id="87" name="TP"/>
            <p:cNvSpPr txBox="1"/>
            <p:nvPr/>
          </p:nvSpPr>
          <p:spPr>
            <a:xfrm>
              <a:off x="66239" y="6513"/>
              <a:ext cx="233969" cy="20241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lvl1pPr>
                <a:defRPr sz="800">
                  <a:latin typeface="+mj-lt"/>
                  <a:ea typeface="+mj-ea"/>
                  <a:cs typeface="+mj-cs"/>
                  <a:sym typeface="Arial"/>
                </a:defRPr>
              </a:lvl1pPr>
            </a:lstStyle>
            <a:p>
              <a:pPr/>
              <a:r>
                <a:t>TP</a:t>
              </a:r>
            </a:p>
          </p:txBody>
        </p:sp>
      </p:grpSp>
      <p:grpSp>
        <p:nvGrpSpPr>
          <p:cNvPr id="91" name="TextBox 19"/>
          <p:cNvGrpSpPr/>
          <p:nvPr/>
        </p:nvGrpSpPr>
        <p:grpSpPr>
          <a:xfrm>
            <a:off x="2162628" y="6273801"/>
            <a:ext cx="366448" cy="215445"/>
            <a:chOff x="0" y="0"/>
            <a:chExt cx="366446" cy="215443"/>
          </a:xfrm>
        </p:grpSpPr>
        <p:sp>
          <p:nvSpPr>
            <p:cNvPr id="89" name="Rectangle"/>
            <p:cNvSpPr/>
            <p:nvPr/>
          </p:nvSpPr>
          <p:spPr>
            <a:xfrm>
              <a:off x="0" y="0"/>
              <a:ext cx="366447" cy="215444"/>
            </a:xfrm>
            <a:prstGeom prst="rect">
              <a:avLst/>
            </a:prstGeom>
            <a:solidFill>
              <a:srgbClr val="C4BD97"/>
            </a:solidFill>
            <a:ln w="12700" cap="flat">
              <a:noFill/>
              <a:miter lim="400000"/>
            </a:ln>
            <a:effectLst/>
          </p:spPr>
          <p:txBody>
            <a:bodyPr wrap="square" lIns="45719" tIns="45719" rIns="45719" bIns="45719" numCol="1" anchor="ctr">
              <a:noAutofit/>
            </a:bodyPr>
            <a:lstStyle/>
            <a:p>
              <a:pPr>
                <a:defRPr>
                  <a:latin typeface="Times New Roman"/>
                  <a:ea typeface="Times New Roman"/>
                  <a:cs typeface="Times New Roman"/>
                  <a:sym typeface="Times New Roman"/>
                </a:defRPr>
              </a:pPr>
            </a:p>
          </p:txBody>
        </p:sp>
        <p:sp>
          <p:nvSpPr>
            <p:cNvPr id="90" name="Teeth"/>
            <p:cNvSpPr txBox="1"/>
            <p:nvPr/>
          </p:nvSpPr>
          <p:spPr>
            <a:xfrm>
              <a:off x="6882" y="6513"/>
              <a:ext cx="352683" cy="20241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lvl1pPr>
                <a:defRPr sz="800">
                  <a:latin typeface="+mj-lt"/>
                  <a:ea typeface="+mj-ea"/>
                  <a:cs typeface="+mj-cs"/>
                  <a:sym typeface="Arial"/>
                </a:defRPr>
              </a:lvl1pPr>
            </a:lstStyle>
            <a:p>
              <a:pPr/>
              <a:r>
                <a:t>Teeth</a:t>
              </a:r>
            </a:p>
          </p:txBody>
        </p:sp>
      </p:grpSp>
      <p:sp>
        <p:nvSpPr>
          <p:cNvPr id="92" name="Title Text"/>
          <p:cNvSpPr txBox="1"/>
          <p:nvPr>
            <p:ph type="title"/>
          </p:nvPr>
        </p:nvSpPr>
        <p:spPr>
          <a:xfrm>
            <a:off x="464234" y="381000"/>
            <a:ext cx="3498166" cy="990601"/>
          </a:xfrm>
          <a:prstGeom prst="rect">
            <a:avLst/>
          </a:prstGeom>
        </p:spPr>
        <p:txBody>
          <a:bodyPr lIns="0" tIns="0" rIns="0" bIns="0" anchor="t"/>
          <a:lstStyle>
            <a:lvl1pPr indent="-107950">
              <a:defRPr sz="3600"/>
            </a:lvl1pPr>
          </a:lstStyle>
          <a:p>
            <a:pPr/>
            <a:r>
              <a:t>Title Text</a:t>
            </a:r>
          </a:p>
        </p:txBody>
      </p:sp>
      <p:sp>
        <p:nvSpPr>
          <p:cNvPr id="93" name="Picture Placeholder 10"/>
          <p:cNvSpPr/>
          <p:nvPr>
            <p:ph type="pic" sz="half" idx="21"/>
          </p:nvPr>
        </p:nvSpPr>
        <p:spPr>
          <a:xfrm>
            <a:off x="4459515" y="152400"/>
            <a:ext cx="4495801" cy="3124200"/>
          </a:xfrm>
          <a:prstGeom prst="rect">
            <a:avLst/>
          </a:prstGeom>
          <a:effectLst>
            <a:outerShdw sx="100000" sy="100000" kx="0" ky="0" algn="b" rotWithShape="0" blurRad="50800" dist="38100" dir="2700000">
              <a:srgbClr val="000000">
                <a:alpha val="55000"/>
              </a:srgbClr>
            </a:outerShdw>
          </a:effectLst>
        </p:spPr>
        <p:txBody>
          <a:bodyPr lIns="91439" rIns="91439"/>
          <a:lstStyle/>
          <a:p>
            <a:pPr/>
          </a:p>
        </p:txBody>
      </p:sp>
      <p:sp>
        <p:nvSpPr>
          <p:cNvPr id="94" name="Picture Placeholder 10"/>
          <p:cNvSpPr/>
          <p:nvPr>
            <p:ph type="pic" sz="half" idx="22"/>
          </p:nvPr>
        </p:nvSpPr>
        <p:spPr>
          <a:xfrm>
            <a:off x="4459515" y="3505200"/>
            <a:ext cx="4495801" cy="3124200"/>
          </a:xfrm>
          <a:prstGeom prst="rect">
            <a:avLst/>
          </a:prstGeom>
          <a:effectLst>
            <a:outerShdw sx="100000" sy="100000" kx="0" ky="0" algn="b" rotWithShape="0" blurRad="50800" dist="38100" dir="2700000">
              <a:srgbClr val="000000">
                <a:alpha val="55000"/>
              </a:srgbClr>
            </a:outerShdw>
          </a:effectLst>
        </p:spPr>
        <p:txBody>
          <a:bodyPr lIns="91439" rIns="91439"/>
          <a:lstStyle/>
          <a:p>
            <a:pPr/>
          </a:p>
        </p:txBody>
      </p:sp>
      <p:sp>
        <p:nvSpPr>
          <p:cNvPr id="95" name="Body Level One…"/>
          <p:cNvSpPr txBox="1"/>
          <p:nvPr>
            <p:ph type="body" sz="half" idx="1"/>
          </p:nvPr>
        </p:nvSpPr>
        <p:spPr>
          <a:xfrm>
            <a:off x="457201" y="2024743"/>
            <a:ext cx="3526971" cy="3911601"/>
          </a:xfrm>
          <a:prstGeom prst="rect">
            <a:avLst/>
          </a:prstGeom>
        </p:spPr>
        <p:txBody>
          <a:bodyPr>
            <a:normAutofit fontScale="100000" lnSpcReduction="0"/>
          </a:bodyPr>
          <a:lstStyle>
            <a:lvl1pPr marL="0" indent="0">
              <a:defRPr sz="2000">
                <a:solidFill>
                  <a:srgbClr val="000000"/>
                </a:solidFill>
              </a:defRPr>
            </a:lvl1pPr>
            <a:lvl2pPr marL="0" indent="411162">
              <a:buSzTx/>
              <a:buNone/>
              <a:defRPr sz="2000">
                <a:solidFill>
                  <a:srgbClr val="000000"/>
                </a:solidFill>
              </a:defRPr>
            </a:lvl2pPr>
            <a:lvl3pPr marL="797477" indent="-165652">
              <a:defRPr sz="2000">
                <a:solidFill>
                  <a:srgbClr val="000000"/>
                </a:solidFill>
              </a:defRPr>
            </a:lvl3pPr>
            <a:lvl4pPr marL="1004887" indent="-182562">
              <a:defRPr sz="2000">
                <a:solidFill>
                  <a:srgbClr val="000000"/>
                </a:solidFill>
              </a:defRPr>
            </a:lvl4pPr>
            <a:lvl5pPr marL="1197058" indent="-192171">
              <a:defRPr sz="2000">
                <a:solidFill>
                  <a:srgbClr val="000000"/>
                </a:solidFill>
              </a:defRPr>
            </a:lvl5pPr>
          </a:lstStyle>
          <a:p>
            <a:pPr/>
            <a:r>
              <a:t>Body Level One</a:t>
            </a:r>
          </a:p>
          <a:p>
            <a:pPr lvl="1"/>
            <a:r>
              <a:t>Body Level Two</a:t>
            </a:r>
          </a:p>
          <a:p>
            <a:pPr lvl="2"/>
            <a:r>
              <a:t>Body Level Three</a:t>
            </a:r>
          </a:p>
          <a:p>
            <a:pPr lvl="3"/>
            <a:r>
              <a:t>Body Level Four</a:t>
            </a:r>
          </a:p>
          <a:p>
            <a:pPr lvl="4"/>
            <a:r>
              <a:t>Body Level Five</a:t>
            </a:r>
          </a:p>
        </p:txBody>
      </p:sp>
      <p:sp>
        <p:nvSpPr>
          <p:cNvPr id="9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2_Title Slide">
    <p:spTree>
      <p:nvGrpSpPr>
        <p:cNvPr id="1" name=""/>
        <p:cNvGrpSpPr/>
        <p:nvPr/>
      </p:nvGrpSpPr>
      <p:grpSpPr>
        <a:xfrm>
          <a:off x="0" y="0"/>
          <a:ext cx="0" cy="0"/>
          <a:chOff x="0" y="0"/>
          <a:chExt cx="0" cy="0"/>
        </a:xfrm>
      </p:grpSpPr>
      <p:sp>
        <p:nvSpPr>
          <p:cNvPr id="103" name="Round Diagonal Corner Rectangle 4"/>
          <p:cNvSpPr/>
          <p:nvPr/>
        </p:nvSpPr>
        <p:spPr>
          <a:xfrm>
            <a:off x="164591" y="146304"/>
            <a:ext cx="4102610" cy="655929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550" y="0"/>
                </a:moveTo>
                <a:lnTo>
                  <a:pt x="21600" y="0"/>
                </a:lnTo>
                <a:lnTo>
                  <a:pt x="21600" y="20005"/>
                </a:lnTo>
                <a:cubicBezTo>
                  <a:pt x="21600" y="20886"/>
                  <a:pt x="20458" y="21600"/>
                  <a:pt x="19050" y="21600"/>
                </a:cubicBezTo>
                <a:lnTo>
                  <a:pt x="0" y="21600"/>
                </a:lnTo>
                <a:lnTo>
                  <a:pt x="0" y="1595"/>
                </a:lnTo>
                <a:cubicBezTo>
                  <a:pt x="0" y="714"/>
                  <a:pt x="1142" y="0"/>
                  <a:pt x="2550" y="0"/>
                </a:cubicBezTo>
                <a:close/>
              </a:path>
            </a:pathLst>
          </a:custGeom>
          <a:solidFill>
            <a:srgbClr val="5F729D">
              <a:alpha val="64999"/>
            </a:srgbClr>
          </a:solidFill>
          <a:ln w="11000" cap="rnd">
            <a:solidFill>
              <a:srgbClr val="7487B3">
                <a:alpha val="88000"/>
              </a:srgbClr>
            </a:solidFill>
          </a:ln>
        </p:spPr>
        <p:txBody>
          <a:bodyPr lIns="45719" rIns="45719" anchor="ctr"/>
          <a:lstStyle/>
          <a:p>
            <a:pPr>
              <a:defRPr sz="2400">
                <a:solidFill>
                  <a:srgbClr val="FFFFFF"/>
                </a:solidFill>
              </a:defRPr>
            </a:pPr>
          </a:p>
        </p:txBody>
      </p:sp>
      <p:grpSp>
        <p:nvGrpSpPr>
          <p:cNvPr id="106" name="Group 14"/>
          <p:cNvGrpSpPr/>
          <p:nvPr/>
        </p:nvGrpSpPr>
        <p:grpSpPr>
          <a:xfrm>
            <a:off x="228600" y="6096000"/>
            <a:ext cx="1122363" cy="534988"/>
            <a:chOff x="0" y="0"/>
            <a:chExt cx="1122362" cy="534987"/>
          </a:xfrm>
        </p:grpSpPr>
        <p:sp>
          <p:nvSpPr>
            <p:cNvPr id="104" name="Rounded Rectangle 6"/>
            <p:cNvSpPr/>
            <p:nvPr/>
          </p:nvSpPr>
          <p:spPr>
            <a:xfrm>
              <a:off x="0" y="0"/>
              <a:ext cx="1122363" cy="534988"/>
            </a:xfrm>
            <a:prstGeom prst="roundRect">
              <a:avLst>
                <a:gd name="adj" fmla="val 16667"/>
              </a:avLst>
            </a:prstGeom>
            <a:solidFill>
              <a:srgbClr val="FFFFFF"/>
            </a:solidFill>
            <a:ln w="9525" cap="flat">
              <a:solidFill>
                <a:srgbClr val="FFFFFF"/>
              </a:solidFill>
              <a:prstDash val="solid"/>
              <a:round/>
            </a:ln>
            <a:effectLst>
              <a:outerShdw sx="100000" sy="100000" kx="0" ky="0" algn="b" rotWithShape="0" blurRad="63500" dist="38100" dir="2700000">
                <a:srgbClr val="000000">
                  <a:alpha val="73000"/>
                </a:srgbClr>
              </a:outerShdw>
            </a:effectLst>
          </p:spPr>
          <p:txBody>
            <a:bodyPr wrap="square" lIns="45719" tIns="45719" rIns="45719" bIns="45719" numCol="1" anchor="t">
              <a:noAutofit/>
            </a:bodyPr>
            <a:lstStyle/>
            <a:p>
              <a:pPr algn="l">
                <a:defRPr sz="2400">
                  <a:solidFill>
                    <a:srgbClr val="FFFFFF"/>
                  </a:solidFill>
                  <a:latin typeface="+mj-lt"/>
                  <a:ea typeface="+mj-ea"/>
                  <a:cs typeface="+mj-cs"/>
                  <a:sym typeface="Arial"/>
                </a:defRPr>
              </a:pPr>
            </a:p>
          </p:txBody>
        </p:sp>
        <p:pic>
          <p:nvPicPr>
            <p:cNvPr id="105" name="Picture 2" descr="Picture 2"/>
            <p:cNvPicPr>
              <a:picLocks noChangeAspect="1"/>
            </p:cNvPicPr>
            <p:nvPr/>
          </p:nvPicPr>
          <p:blipFill>
            <a:blip r:embed="rId2">
              <a:extLst/>
            </a:blip>
            <a:stretch>
              <a:fillRect/>
            </a:stretch>
          </p:blipFill>
          <p:spPr>
            <a:xfrm>
              <a:off x="68720" y="36062"/>
              <a:ext cx="990601" cy="427417"/>
            </a:xfrm>
            <a:prstGeom prst="rect">
              <a:avLst/>
            </a:prstGeom>
            <a:ln w="12700" cap="flat">
              <a:noFill/>
              <a:miter lim="400000"/>
            </a:ln>
            <a:effectLst/>
          </p:spPr>
        </p:pic>
      </p:grpSp>
      <p:pic>
        <p:nvPicPr>
          <p:cNvPr id="107" name="Picture 3" descr="Picture 3"/>
          <p:cNvPicPr>
            <a:picLocks noChangeAspect="1"/>
          </p:cNvPicPr>
          <p:nvPr/>
        </p:nvPicPr>
        <p:blipFill>
          <a:blip r:embed="rId3">
            <a:extLst/>
          </a:blip>
          <a:stretch>
            <a:fillRect/>
          </a:stretch>
        </p:blipFill>
        <p:spPr>
          <a:xfrm>
            <a:off x="366713" y="1524000"/>
            <a:ext cx="3733801" cy="4495800"/>
          </a:xfrm>
          <a:prstGeom prst="rect">
            <a:avLst/>
          </a:prstGeom>
          <a:ln w="12700">
            <a:miter lim="400000"/>
          </a:ln>
        </p:spPr>
      </p:pic>
      <p:sp>
        <p:nvSpPr>
          <p:cNvPr id="108" name="TextBox 27"/>
          <p:cNvSpPr txBox="1"/>
          <p:nvPr/>
        </p:nvSpPr>
        <p:spPr>
          <a:xfrm>
            <a:off x="548640" y="1552575"/>
            <a:ext cx="3322321" cy="25698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1800">
                <a:solidFill>
                  <a:srgbClr val="FFFFFF"/>
                </a:solidFill>
                <a:latin typeface="Times New Roman"/>
                <a:ea typeface="Times New Roman"/>
                <a:cs typeface="Times New Roman"/>
                <a:sym typeface="Times New Roman"/>
              </a:defRPr>
            </a:lvl1pPr>
          </a:lstStyle>
          <a:p>
            <a:pPr/>
            <a:r>
              <a:t>Notes</a:t>
            </a:r>
          </a:p>
        </p:txBody>
      </p:sp>
      <p:grpSp>
        <p:nvGrpSpPr>
          <p:cNvPr id="111" name="TextBox 12"/>
          <p:cNvGrpSpPr/>
          <p:nvPr/>
        </p:nvGrpSpPr>
        <p:grpSpPr>
          <a:xfrm>
            <a:off x="1400627" y="6273801"/>
            <a:ext cx="366448" cy="215445"/>
            <a:chOff x="0" y="0"/>
            <a:chExt cx="366446" cy="215443"/>
          </a:xfrm>
        </p:grpSpPr>
        <p:sp>
          <p:nvSpPr>
            <p:cNvPr id="109" name="Rectangle"/>
            <p:cNvSpPr/>
            <p:nvPr/>
          </p:nvSpPr>
          <p:spPr>
            <a:xfrm>
              <a:off x="0" y="0"/>
              <a:ext cx="366447" cy="215444"/>
            </a:xfrm>
            <a:prstGeom prst="rect">
              <a:avLst/>
            </a:prstGeom>
            <a:solidFill>
              <a:srgbClr val="C4BD97"/>
            </a:solidFill>
            <a:ln w="12700" cap="flat">
              <a:noFill/>
              <a:miter lim="400000"/>
            </a:ln>
            <a:effectLst/>
          </p:spPr>
          <p:txBody>
            <a:bodyPr wrap="square" lIns="45719" tIns="45719" rIns="45719" bIns="45719" numCol="1" anchor="ctr">
              <a:noAutofit/>
            </a:bodyPr>
            <a:lstStyle/>
            <a:p>
              <a:pPr>
                <a:defRPr>
                  <a:latin typeface="Times New Roman"/>
                  <a:ea typeface="Times New Roman"/>
                  <a:cs typeface="Times New Roman"/>
                  <a:sym typeface="Times New Roman"/>
                </a:defRPr>
              </a:pPr>
            </a:p>
          </p:txBody>
        </p:sp>
        <p:sp>
          <p:nvSpPr>
            <p:cNvPr id="110" name="Face"/>
            <p:cNvSpPr txBox="1"/>
            <p:nvPr/>
          </p:nvSpPr>
          <p:spPr>
            <a:xfrm>
              <a:off x="18217" y="6513"/>
              <a:ext cx="330013" cy="20241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lvl1pPr>
                <a:defRPr sz="800">
                  <a:latin typeface="+mj-lt"/>
                  <a:ea typeface="+mj-ea"/>
                  <a:cs typeface="+mj-cs"/>
                  <a:sym typeface="Arial"/>
                </a:defRPr>
              </a:lvl1pPr>
            </a:lstStyle>
            <a:p>
              <a:pPr/>
              <a:r>
                <a:t>Face</a:t>
              </a:r>
            </a:p>
          </p:txBody>
        </p:sp>
      </p:grpSp>
      <p:grpSp>
        <p:nvGrpSpPr>
          <p:cNvPr id="114" name="TextBox 13"/>
          <p:cNvGrpSpPr/>
          <p:nvPr/>
        </p:nvGrpSpPr>
        <p:grpSpPr>
          <a:xfrm>
            <a:off x="1781628" y="6273801"/>
            <a:ext cx="366448" cy="215445"/>
            <a:chOff x="0" y="0"/>
            <a:chExt cx="366446" cy="215443"/>
          </a:xfrm>
        </p:grpSpPr>
        <p:sp>
          <p:nvSpPr>
            <p:cNvPr id="112" name="Rectangle"/>
            <p:cNvSpPr/>
            <p:nvPr/>
          </p:nvSpPr>
          <p:spPr>
            <a:xfrm>
              <a:off x="0" y="0"/>
              <a:ext cx="366447" cy="215444"/>
            </a:xfrm>
            <a:prstGeom prst="rect">
              <a:avLst/>
            </a:prstGeom>
            <a:solidFill>
              <a:srgbClr val="C4BD97"/>
            </a:solidFill>
            <a:ln w="12700" cap="flat">
              <a:noFill/>
              <a:miter lim="400000"/>
            </a:ln>
            <a:effectLst/>
          </p:spPr>
          <p:txBody>
            <a:bodyPr wrap="square" lIns="45719" tIns="45719" rIns="45719" bIns="45719" numCol="1" anchor="ctr">
              <a:noAutofit/>
            </a:bodyPr>
            <a:lstStyle/>
            <a:p>
              <a:pPr>
                <a:defRPr>
                  <a:latin typeface="Times New Roman"/>
                  <a:ea typeface="Times New Roman"/>
                  <a:cs typeface="Times New Roman"/>
                  <a:sym typeface="Times New Roman"/>
                </a:defRPr>
              </a:pPr>
            </a:p>
          </p:txBody>
        </p:sp>
        <p:sp>
          <p:nvSpPr>
            <p:cNvPr id="113" name="Smile"/>
            <p:cNvSpPr txBox="1"/>
            <p:nvPr/>
          </p:nvSpPr>
          <p:spPr>
            <a:xfrm>
              <a:off x="4128" y="6513"/>
              <a:ext cx="358191" cy="20241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lvl1pPr>
                <a:defRPr sz="800">
                  <a:latin typeface="+mj-lt"/>
                  <a:ea typeface="+mj-ea"/>
                  <a:cs typeface="+mj-cs"/>
                  <a:sym typeface="Arial"/>
                </a:defRPr>
              </a:lvl1pPr>
            </a:lstStyle>
            <a:p>
              <a:pPr/>
              <a:r>
                <a:t>Smile</a:t>
              </a:r>
            </a:p>
          </p:txBody>
        </p:sp>
      </p:grpSp>
      <p:grpSp>
        <p:nvGrpSpPr>
          <p:cNvPr id="117" name="TextBox 14"/>
          <p:cNvGrpSpPr/>
          <p:nvPr/>
        </p:nvGrpSpPr>
        <p:grpSpPr>
          <a:xfrm>
            <a:off x="2543628" y="6273801"/>
            <a:ext cx="366448" cy="215445"/>
            <a:chOff x="0" y="0"/>
            <a:chExt cx="366446" cy="215443"/>
          </a:xfrm>
        </p:grpSpPr>
        <p:sp>
          <p:nvSpPr>
            <p:cNvPr id="115" name="Rectangle"/>
            <p:cNvSpPr/>
            <p:nvPr/>
          </p:nvSpPr>
          <p:spPr>
            <a:xfrm>
              <a:off x="0" y="0"/>
              <a:ext cx="366447" cy="215444"/>
            </a:xfrm>
            <a:prstGeom prst="rect">
              <a:avLst/>
            </a:prstGeom>
            <a:solidFill>
              <a:srgbClr val="C4BD97"/>
            </a:solidFill>
            <a:ln w="12700" cap="flat">
              <a:noFill/>
              <a:miter lim="400000"/>
            </a:ln>
            <a:effectLst/>
          </p:spPr>
          <p:txBody>
            <a:bodyPr wrap="square" lIns="45719" tIns="45719" rIns="45719" bIns="45719" numCol="1" anchor="ctr">
              <a:noAutofit/>
            </a:bodyPr>
            <a:lstStyle/>
            <a:p>
              <a:pPr>
                <a:defRPr>
                  <a:latin typeface="Times New Roman"/>
                  <a:ea typeface="Times New Roman"/>
                  <a:cs typeface="Times New Roman"/>
                  <a:sym typeface="Times New Roman"/>
                </a:defRPr>
              </a:pPr>
            </a:p>
          </p:txBody>
        </p:sp>
        <p:sp>
          <p:nvSpPr>
            <p:cNvPr id="116" name="?’s"/>
            <p:cNvSpPr txBox="1"/>
            <p:nvPr/>
          </p:nvSpPr>
          <p:spPr>
            <a:xfrm>
              <a:off x="67132" y="6513"/>
              <a:ext cx="232183" cy="20241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lvl1pPr>
                <a:defRPr sz="800">
                  <a:latin typeface="+mj-lt"/>
                  <a:ea typeface="+mj-ea"/>
                  <a:cs typeface="+mj-cs"/>
                  <a:sym typeface="Arial"/>
                </a:defRPr>
              </a:lvl1pPr>
            </a:lstStyle>
            <a:p>
              <a:pPr/>
              <a:r>
                <a:t>?’s</a:t>
              </a:r>
            </a:p>
          </p:txBody>
        </p:sp>
      </p:grpSp>
      <p:grpSp>
        <p:nvGrpSpPr>
          <p:cNvPr id="120" name="TextBox 15"/>
          <p:cNvGrpSpPr/>
          <p:nvPr/>
        </p:nvGrpSpPr>
        <p:grpSpPr>
          <a:xfrm>
            <a:off x="2924628" y="6273801"/>
            <a:ext cx="366448" cy="215445"/>
            <a:chOff x="0" y="0"/>
            <a:chExt cx="366446" cy="215443"/>
          </a:xfrm>
        </p:grpSpPr>
        <p:sp>
          <p:nvSpPr>
            <p:cNvPr id="118" name="Rectangle"/>
            <p:cNvSpPr/>
            <p:nvPr/>
          </p:nvSpPr>
          <p:spPr>
            <a:xfrm>
              <a:off x="0" y="0"/>
              <a:ext cx="366447" cy="215444"/>
            </a:xfrm>
            <a:prstGeom prst="rect">
              <a:avLst/>
            </a:prstGeom>
            <a:solidFill>
              <a:srgbClr val="C4BD97"/>
            </a:solidFill>
            <a:ln w="12700" cap="flat">
              <a:noFill/>
              <a:miter lim="400000"/>
            </a:ln>
            <a:effectLst/>
          </p:spPr>
          <p:txBody>
            <a:bodyPr wrap="square" lIns="45719" tIns="45719" rIns="45719" bIns="45719" numCol="1" anchor="ctr">
              <a:noAutofit/>
            </a:bodyPr>
            <a:lstStyle/>
            <a:p>
              <a:pPr>
                <a:defRPr>
                  <a:latin typeface="Times New Roman"/>
                  <a:ea typeface="Times New Roman"/>
                  <a:cs typeface="Times New Roman"/>
                  <a:sym typeface="Times New Roman"/>
                </a:defRPr>
              </a:pPr>
            </a:p>
          </p:txBody>
        </p:sp>
        <p:sp>
          <p:nvSpPr>
            <p:cNvPr id="119" name="DX"/>
            <p:cNvSpPr txBox="1"/>
            <p:nvPr/>
          </p:nvSpPr>
          <p:spPr>
            <a:xfrm>
              <a:off x="60584" y="6513"/>
              <a:ext cx="245279" cy="20241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lvl1pPr>
                <a:defRPr sz="800">
                  <a:latin typeface="+mj-lt"/>
                  <a:ea typeface="+mj-ea"/>
                  <a:cs typeface="+mj-cs"/>
                  <a:sym typeface="Arial"/>
                </a:defRPr>
              </a:lvl1pPr>
            </a:lstStyle>
            <a:p>
              <a:pPr/>
              <a:r>
                <a:t>DX</a:t>
              </a:r>
            </a:p>
          </p:txBody>
        </p:sp>
      </p:grpSp>
      <p:grpSp>
        <p:nvGrpSpPr>
          <p:cNvPr id="123" name="TextBox 16"/>
          <p:cNvGrpSpPr/>
          <p:nvPr/>
        </p:nvGrpSpPr>
        <p:grpSpPr>
          <a:xfrm>
            <a:off x="3305628" y="6277428"/>
            <a:ext cx="366448" cy="215445"/>
            <a:chOff x="0" y="0"/>
            <a:chExt cx="366446" cy="215443"/>
          </a:xfrm>
        </p:grpSpPr>
        <p:sp>
          <p:nvSpPr>
            <p:cNvPr id="121" name="Rectangle"/>
            <p:cNvSpPr/>
            <p:nvPr/>
          </p:nvSpPr>
          <p:spPr>
            <a:xfrm>
              <a:off x="0" y="0"/>
              <a:ext cx="366447" cy="215444"/>
            </a:xfrm>
            <a:prstGeom prst="rect">
              <a:avLst/>
            </a:prstGeom>
            <a:solidFill>
              <a:srgbClr val="C4BD97"/>
            </a:solidFill>
            <a:ln w="12700" cap="flat">
              <a:noFill/>
              <a:miter lim="400000"/>
            </a:ln>
            <a:effectLst/>
          </p:spPr>
          <p:txBody>
            <a:bodyPr wrap="square" lIns="45719" tIns="45719" rIns="45719" bIns="45719" numCol="1" anchor="ctr">
              <a:noAutofit/>
            </a:bodyPr>
            <a:lstStyle/>
            <a:p>
              <a:pPr>
                <a:defRPr>
                  <a:latin typeface="Times New Roman"/>
                  <a:ea typeface="Times New Roman"/>
                  <a:cs typeface="Times New Roman"/>
                  <a:sym typeface="Times New Roman"/>
                </a:defRPr>
              </a:pPr>
            </a:p>
          </p:txBody>
        </p:sp>
        <p:sp>
          <p:nvSpPr>
            <p:cNvPr id="122" name="TP"/>
            <p:cNvSpPr txBox="1"/>
            <p:nvPr/>
          </p:nvSpPr>
          <p:spPr>
            <a:xfrm>
              <a:off x="66239" y="6513"/>
              <a:ext cx="233969" cy="20241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lvl1pPr>
                <a:defRPr sz="800">
                  <a:latin typeface="+mj-lt"/>
                  <a:ea typeface="+mj-ea"/>
                  <a:cs typeface="+mj-cs"/>
                  <a:sym typeface="Arial"/>
                </a:defRPr>
              </a:lvl1pPr>
            </a:lstStyle>
            <a:p>
              <a:pPr/>
              <a:r>
                <a:t>TP</a:t>
              </a:r>
            </a:p>
          </p:txBody>
        </p:sp>
      </p:grpSp>
      <p:grpSp>
        <p:nvGrpSpPr>
          <p:cNvPr id="126" name="TextBox 17"/>
          <p:cNvGrpSpPr/>
          <p:nvPr/>
        </p:nvGrpSpPr>
        <p:grpSpPr>
          <a:xfrm>
            <a:off x="2162628" y="6273801"/>
            <a:ext cx="366448" cy="215445"/>
            <a:chOff x="0" y="0"/>
            <a:chExt cx="366446" cy="215443"/>
          </a:xfrm>
        </p:grpSpPr>
        <p:sp>
          <p:nvSpPr>
            <p:cNvPr id="124" name="Rectangle"/>
            <p:cNvSpPr/>
            <p:nvPr/>
          </p:nvSpPr>
          <p:spPr>
            <a:xfrm>
              <a:off x="0" y="0"/>
              <a:ext cx="366447" cy="215444"/>
            </a:xfrm>
            <a:prstGeom prst="rect">
              <a:avLst/>
            </a:prstGeom>
            <a:solidFill>
              <a:srgbClr val="C4BD97"/>
            </a:solidFill>
            <a:ln w="12700" cap="flat">
              <a:noFill/>
              <a:miter lim="400000"/>
            </a:ln>
            <a:effectLst/>
          </p:spPr>
          <p:txBody>
            <a:bodyPr wrap="square" lIns="45719" tIns="45719" rIns="45719" bIns="45719" numCol="1" anchor="ctr">
              <a:noAutofit/>
            </a:bodyPr>
            <a:lstStyle/>
            <a:p>
              <a:pPr>
                <a:defRPr>
                  <a:latin typeface="Times New Roman"/>
                  <a:ea typeface="Times New Roman"/>
                  <a:cs typeface="Times New Roman"/>
                  <a:sym typeface="Times New Roman"/>
                </a:defRPr>
              </a:pPr>
            </a:p>
          </p:txBody>
        </p:sp>
        <p:sp>
          <p:nvSpPr>
            <p:cNvPr id="125" name="Teeth"/>
            <p:cNvSpPr txBox="1"/>
            <p:nvPr/>
          </p:nvSpPr>
          <p:spPr>
            <a:xfrm>
              <a:off x="6882" y="6513"/>
              <a:ext cx="352683" cy="20241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lvl1pPr>
                <a:defRPr sz="800">
                  <a:latin typeface="+mj-lt"/>
                  <a:ea typeface="+mj-ea"/>
                  <a:cs typeface="+mj-cs"/>
                  <a:sym typeface="Arial"/>
                </a:defRPr>
              </a:lvl1pPr>
            </a:lstStyle>
            <a:p>
              <a:pPr/>
              <a:r>
                <a:t>Teeth</a:t>
              </a:r>
            </a:p>
          </p:txBody>
        </p:sp>
      </p:grpSp>
      <p:sp>
        <p:nvSpPr>
          <p:cNvPr id="127" name="Title Text"/>
          <p:cNvSpPr txBox="1"/>
          <p:nvPr>
            <p:ph type="title"/>
          </p:nvPr>
        </p:nvSpPr>
        <p:spPr>
          <a:xfrm>
            <a:off x="464234" y="381000"/>
            <a:ext cx="3498166" cy="990601"/>
          </a:xfrm>
          <a:prstGeom prst="rect">
            <a:avLst/>
          </a:prstGeom>
        </p:spPr>
        <p:txBody>
          <a:bodyPr lIns="0" tIns="0" rIns="0" bIns="0" anchor="t"/>
          <a:lstStyle>
            <a:lvl1pPr indent="-107950">
              <a:defRPr sz="3600"/>
            </a:lvl1pPr>
          </a:lstStyle>
          <a:p>
            <a:pPr/>
            <a:r>
              <a:t>Title Text</a:t>
            </a:r>
          </a:p>
        </p:txBody>
      </p:sp>
      <p:sp>
        <p:nvSpPr>
          <p:cNvPr id="128" name="Body Level One…"/>
          <p:cNvSpPr txBox="1"/>
          <p:nvPr>
            <p:ph type="body" sz="half" idx="1"/>
          </p:nvPr>
        </p:nvSpPr>
        <p:spPr>
          <a:xfrm>
            <a:off x="457201" y="2024743"/>
            <a:ext cx="3526971" cy="3911601"/>
          </a:xfrm>
          <a:prstGeom prst="rect">
            <a:avLst/>
          </a:prstGeom>
        </p:spPr>
        <p:txBody>
          <a:bodyPr>
            <a:normAutofit fontScale="100000" lnSpcReduction="0"/>
          </a:bodyPr>
          <a:lstStyle>
            <a:lvl1pPr marL="0" indent="0">
              <a:defRPr sz="2000">
                <a:solidFill>
                  <a:srgbClr val="000000"/>
                </a:solidFill>
              </a:defRPr>
            </a:lvl1pPr>
            <a:lvl2pPr marL="0" indent="411162">
              <a:buSzTx/>
              <a:buNone/>
              <a:defRPr sz="2000">
                <a:solidFill>
                  <a:srgbClr val="000000"/>
                </a:solidFill>
              </a:defRPr>
            </a:lvl2pPr>
            <a:lvl3pPr marL="797477" indent="-165652">
              <a:defRPr sz="2000">
                <a:solidFill>
                  <a:srgbClr val="000000"/>
                </a:solidFill>
              </a:defRPr>
            </a:lvl3pPr>
            <a:lvl4pPr marL="1004887" indent="-182562">
              <a:defRPr sz="2000">
                <a:solidFill>
                  <a:srgbClr val="000000"/>
                </a:solidFill>
              </a:defRPr>
            </a:lvl4pPr>
            <a:lvl5pPr marL="1197058" indent="-192171">
              <a:defRPr sz="2000">
                <a:solidFill>
                  <a:srgbClr val="000000"/>
                </a:solidFill>
              </a:defRPr>
            </a:lvl5pPr>
          </a:lstStyle>
          <a:p>
            <a:pPr/>
            <a:r>
              <a:t>Body Level One</a:t>
            </a:r>
          </a:p>
          <a:p>
            <a:pPr lvl="1"/>
            <a:r>
              <a:t>Body Level Two</a:t>
            </a:r>
          </a:p>
          <a:p>
            <a:pPr lvl="2"/>
            <a:r>
              <a:t>Body Level Three</a:t>
            </a:r>
          </a:p>
          <a:p>
            <a:pPr lvl="3"/>
            <a:r>
              <a:t>Body Level Four</a:t>
            </a:r>
          </a:p>
          <a:p>
            <a:pPr lvl="4"/>
            <a:r>
              <a:t>Body Level Five</a:t>
            </a:r>
          </a:p>
        </p:txBody>
      </p:sp>
      <p:sp>
        <p:nvSpPr>
          <p:cNvPr id="129" name="Picture Placeholder 10"/>
          <p:cNvSpPr/>
          <p:nvPr>
            <p:ph type="pic" sz="half" idx="21"/>
          </p:nvPr>
        </p:nvSpPr>
        <p:spPr>
          <a:xfrm>
            <a:off x="4452768" y="1866900"/>
            <a:ext cx="4495801" cy="3124200"/>
          </a:xfrm>
          <a:prstGeom prst="rect">
            <a:avLst/>
          </a:prstGeom>
        </p:spPr>
        <p:txBody>
          <a:bodyPr lIns="91439" rIns="91439"/>
          <a:lstStyle/>
          <a:p>
            <a:pPr/>
          </a:p>
        </p:txBody>
      </p:sp>
      <p:sp>
        <p:nvSpPr>
          <p:cNvPr id="13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2_Title Only">
    <p:spTree>
      <p:nvGrpSpPr>
        <p:cNvPr id="1" name=""/>
        <p:cNvGrpSpPr/>
        <p:nvPr/>
      </p:nvGrpSpPr>
      <p:grpSpPr>
        <a:xfrm>
          <a:off x="0" y="0"/>
          <a:ext cx="0" cy="0"/>
          <a:chOff x="0" y="0"/>
          <a:chExt cx="0" cy="0"/>
        </a:xfrm>
      </p:grpSpPr>
      <p:sp>
        <p:nvSpPr>
          <p:cNvPr id="137" name="Round Diagonal Corner Rectangle 4"/>
          <p:cNvSpPr/>
          <p:nvPr/>
        </p:nvSpPr>
        <p:spPr>
          <a:xfrm>
            <a:off x="164592" y="147085"/>
            <a:ext cx="8810846" cy="656539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00" y="0"/>
                </a:moveTo>
                <a:lnTo>
                  <a:pt x="21600" y="0"/>
                </a:lnTo>
                <a:lnTo>
                  <a:pt x="21600" y="19050"/>
                </a:lnTo>
                <a:cubicBezTo>
                  <a:pt x="21600" y="20458"/>
                  <a:pt x="20749" y="21600"/>
                  <a:pt x="19700" y="21600"/>
                </a:cubicBezTo>
                <a:lnTo>
                  <a:pt x="0" y="21600"/>
                </a:lnTo>
                <a:lnTo>
                  <a:pt x="0" y="2550"/>
                </a:lnTo>
                <a:cubicBezTo>
                  <a:pt x="0" y="1142"/>
                  <a:pt x="851" y="0"/>
                  <a:pt x="1900" y="0"/>
                </a:cubicBezTo>
                <a:close/>
              </a:path>
            </a:pathLst>
          </a:custGeom>
          <a:solidFill>
            <a:srgbClr val="5F729D">
              <a:alpha val="64999"/>
            </a:srgbClr>
          </a:solidFill>
          <a:ln w="11000" cap="rnd">
            <a:solidFill>
              <a:srgbClr val="7487B3">
                <a:alpha val="88000"/>
              </a:srgbClr>
            </a:solidFill>
          </a:ln>
        </p:spPr>
        <p:txBody>
          <a:bodyPr lIns="45719" rIns="45719" anchor="ctr"/>
          <a:lstStyle/>
          <a:p>
            <a:pPr>
              <a:defRPr sz="2400">
                <a:solidFill>
                  <a:srgbClr val="FFFFFF"/>
                </a:solidFill>
              </a:defRPr>
            </a:pPr>
          </a:p>
        </p:txBody>
      </p:sp>
      <p:pic>
        <p:nvPicPr>
          <p:cNvPr id="138" name="Picture 3" descr="Picture 3"/>
          <p:cNvPicPr>
            <a:picLocks noChangeAspect="1"/>
          </p:cNvPicPr>
          <p:nvPr/>
        </p:nvPicPr>
        <p:blipFill>
          <a:blip r:embed="rId2">
            <a:extLst/>
          </a:blip>
          <a:stretch>
            <a:fillRect/>
          </a:stretch>
        </p:blipFill>
        <p:spPr>
          <a:xfrm>
            <a:off x="366713" y="1524000"/>
            <a:ext cx="3733801" cy="4495800"/>
          </a:xfrm>
          <a:prstGeom prst="rect">
            <a:avLst/>
          </a:prstGeom>
          <a:ln w="12700">
            <a:miter lim="400000"/>
          </a:ln>
        </p:spPr>
      </p:pic>
      <p:grpSp>
        <p:nvGrpSpPr>
          <p:cNvPr id="141" name="Group 15"/>
          <p:cNvGrpSpPr/>
          <p:nvPr/>
        </p:nvGrpSpPr>
        <p:grpSpPr>
          <a:xfrm>
            <a:off x="228600" y="6096000"/>
            <a:ext cx="1122363" cy="534988"/>
            <a:chOff x="0" y="0"/>
            <a:chExt cx="1122362" cy="534987"/>
          </a:xfrm>
        </p:grpSpPr>
        <p:sp>
          <p:nvSpPr>
            <p:cNvPr id="139" name="Rounded Rectangle 8"/>
            <p:cNvSpPr/>
            <p:nvPr/>
          </p:nvSpPr>
          <p:spPr>
            <a:xfrm>
              <a:off x="0" y="0"/>
              <a:ext cx="1122363" cy="534988"/>
            </a:xfrm>
            <a:prstGeom prst="roundRect">
              <a:avLst>
                <a:gd name="adj" fmla="val 16667"/>
              </a:avLst>
            </a:prstGeom>
            <a:solidFill>
              <a:srgbClr val="FFFFFF"/>
            </a:solidFill>
            <a:ln w="9525" cap="flat">
              <a:solidFill>
                <a:srgbClr val="FFFFFF"/>
              </a:solidFill>
              <a:prstDash val="solid"/>
              <a:round/>
            </a:ln>
            <a:effectLst>
              <a:outerShdw sx="100000" sy="100000" kx="0" ky="0" algn="b" rotWithShape="0" blurRad="63500" dist="38100" dir="2700000">
                <a:srgbClr val="000000">
                  <a:alpha val="73000"/>
                </a:srgbClr>
              </a:outerShdw>
            </a:effectLst>
          </p:spPr>
          <p:txBody>
            <a:bodyPr wrap="square" lIns="45719" tIns="45719" rIns="45719" bIns="45719" numCol="1" anchor="t">
              <a:noAutofit/>
            </a:bodyPr>
            <a:lstStyle/>
            <a:p>
              <a:pPr algn="l">
                <a:defRPr sz="2400">
                  <a:solidFill>
                    <a:srgbClr val="FFFFFF"/>
                  </a:solidFill>
                  <a:latin typeface="+mj-lt"/>
                  <a:ea typeface="+mj-ea"/>
                  <a:cs typeface="+mj-cs"/>
                  <a:sym typeface="Arial"/>
                </a:defRPr>
              </a:pPr>
            </a:p>
          </p:txBody>
        </p:sp>
        <p:pic>
          <p:nvPicPr>
            <p:cNvPr id="140" name="Picture 2" descr="Picture 2"/>
            <p:cNvPicPr>
              <a:picLocks noChangeAspect="1"/>
            </p:cNvPicPr>
            <p:nvPr/>
          </p:nvPicPr>
          <p:blipFill>
            <a:blip r:embed="rId3">
              <a:extLst/>
            </a:blip>
            <a:stretch>
              <a:fillRect/>
            </a:stretch>
          </p:blipFill>
          <p:spPr>
            <a:xfrm>
              <a:off x="68720" y="36062"/>
              <a:ext cx="990601" cy="427417"/>
            </a:xfrm>
            <a:prstGeom prst="rect">
              <a:avLst/>
            </a:prstGeom>
            <a:ln w="12700" cap="flat">
              <a:noFill/>
              <a:miter lim="400000"/>
            </a:ln>
            <a:effectLst/>
          </p:spPr>
        </p:pic>
      </p:grpSp>
      <p:grpSp>
        <p:nvGrpSpPr>
          <p:cNvPr id="144" name="TextBox 10"/>
          <p:cNvGrpSpPr/>
          <p:nvPr/>
        </p:nvGrpSpPr>
        <p:grpSpPr>
          <a:xfrm>
            <a:off x="1400627" y="6273801"/>
            <a:ext cx="366448" cy="215445"/>
            <a:chOff x="0" y="0"/>
            <a:chExt cx="366446" cy="215443"/>
          </a:xfrm>
        </p:grpSpPr>
        <p:sp>
          <p:nvSpPr>
            <p:cNvPr id="142" name="Rectangle"/>
            <p:cNvSpPr/>
            <p:nvPr/>
          </p:nvSpPr>
          <p:spPr>
            <a:xfrm>
              <a:off x="0" y="0"/>
              <a:ext cx="366447" cy="215444"/>
            </a:xfrm>
            <a:prstGeom prst="rect">
              <a:avLst/>
            </a:prstGeom>
            <a:solidFill>
              <a:srgbClr val="C4BD97"/>
            </a:solidFill>
            <a:ln w="12700" cap="flat">
              <a:noFill/>
              <a:miter lim="400000"/>
            </a:ln>
            <a:effectLst/>
          </p:spPr>
          <p:txBody>
            <a:bodyPr wrap="square" lIns="45719" tIns="45719" rIns="45719" bIns="45719" numCol="1" anchor="ctr">
              <a:noAutofit/>
            </a:bodyPr>
            <a:lstStyle/>
            <a:p>
              <a:pPr>
                <a:defRPr>
                  <a:latin typeface="Times New Roman"/>
                  <a:ea typeface="Times New Roman"/>
                  <a:cs typeface="Times New Roman"/>
                  <a:sym typeface="Times New Roman"/>
                </a:defRPr>
              </a:pPr>
            </a:p>
          </p:txBody>
        </p:sp>
        <p:sp>
          <p:nvSpPr>
            <p:cNvPr id="143" name="Face"/>
            <p:cNvSpPr txBox="1"/>
            <p:nvPr/>
          </p:nvSpPr>
          <p:spPr>
            <a:xfrm>
              <a:off x="18217" y="6513"/>
              <a:ext cx="330013" cy="20241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lvl1pPr>
                <a:defRPr sz="800">
                  <a:latin typeface="+mj-lt"/>
                  <a:ea typeface="+mj-ea"/>
                  <a:cs typeface="+mj-cs"/>
                  <a:sym typeface="Arial"/>
                </a:defRPr>
              </a:lvl1pPr>
            </a:lstStyle>
            <a:p>
              <a:pPr/>
              <a:r>
                <a:t>Face</a:t>
              </a:r>
            </a:p>
          </p:txBody>
        </p:sp>
      </p:grpSp>
      <p:grpSp>
        <p:nvGrpSpPr>
          <p:cNvPr id="147" name="TextBox 11"/>
          <p:cNvGrpSpPr/>
          <p:nvPr/>
        </p:nvGrpSpPr>
        <p:grpSpPr>
          <a:xfrm>
            <a:off x="1781628" y="6273801"/>
            <a:ext cx="366448" cy="215445"/>
            <a:chOff x="0" y="0"/>
            <a:chExt cx="366446" cy="215443"/>
          </a:xfrm>
        </p:grpSpPr>
        <p:sp>
          <p:nvSpPr>
            <p:cNvPr id="145" name="Rectangle"/>
            <p:cNvSpPr/>
            <p:nvPr/>
          </p:nvSpPr>
          <p:spPr>
            <a:xfrm>
              <a:off x="0" y="0"/>
              <a:ext cx="366447" cy="215444"/>
            </a:xfrm>
            <a:prstGeom prst="rect">
              <a:avLst/>
            </a:prstGeom>
            <a:solidFill>
              <a:srgbClr val="C4BD97"/>
            </a:solidFill>
            <a:ln w="12700" cap="flat">
              <a:noFill/>
              <a:miter lim="400000"/>
            </a:ln>
            <a:effectLst/>
          </p:spPr>
          <p:txBody>
            <a:bodyPr wrap="square" lIns="45719" tIns="45719" rIns="45719" bIns="45719" numCol="1" anchor="ctr">
              <a:noAutofit/>
            </a:bodyPr>
            <a:lstStyle/>
            <a:p>
              <a:pPr>
                <a:defRPr>
                  <a:latin typeface="Times New Roman"/>
                  <a:ea typeface="Times New Roman"/>
                  <a:cs typeface="Times New Roman"/>
                  <a:sym typeface="Times New Roman"/>
                </a:defRPr>
              </a:pPr>
            </a:p>
          </p:txBody>
        </p:sp>
        <p:sp>
          <p:nvSpPr>
            <p:cNvPr id="146" name="Smile"/>
            <p:cNvSpPr txBox="1"/>
            <p:nvPr/>
          </p:nvSpPr>
          <p:spPr>
            <a:xfrm>
              <a:off x="4128" y="6513"/>
              <a:ext cx="358191" cy="20241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lvl1pPr>
                <a:defRPr sz="800">
                  <a:latin typeface="+mj-lt"/>
                  <a:ea typeface="+mj-ea"/>
                  <a:cs typeface="+mj-cs"/>
                  <a:sym typeface="Arial"/>
                </a:defRPr>
              </a:lvl1pPr>
            </a:lstStyle>
            <a:p>
              <a:pPr/>
              <a:r>
                <a:t>Smile</a:t>
              </a:r>
            </a:p>
          </p:txBody>
        </p:sp>
      </p:grpSp>
      <p:grpSp>
        <p:nvGrpSpPr>
          <p:cNvPr id="150" name="TextBox 13"/>
          <p:cNvGrpSpPr/>
          <p:nvPr/>
        </p:nvGrpSpPr>
        <p:grpSpPr>
          <a:xfrm>
            <a:off x="2162628" y="6273801"/>
            <a:ext cx="366448" cy="215445"/>
            <a:chOff x="0" y="0"/>
            <a:chExt cx="366446" cy="215443"/>
          </a:xfrm>
        </p:grpSpPr>
        <p:sp>
          <p:nvSpPr>
            <p:cNvPr id="148" name="Rectangle"/>
            <p:cNvSpPr/>
            <p:nvPr/>
          </p:nvSpPr>
          <p:spPr>
            <a:xfrm>
              <a:off x="0" y="0"/>
              <a:ext cx="366447" cy="215444"/>
            </a:xfrm>
            <a:prstGeom prst="rect">
              <a:avLst/>
            </a:prstGeom>
            <a:solidFill>
              <a:srgbClr val="C4BD97"/>
            </a:solidFill>
            <a:ln w="12700" cap="flat">
              <a:noFill/>
              <a:miter lim="400000"/>
            </a:ln>
            <a:effectLst/>
          </p:spPr>
          <p:txBody>
            <a:bodyPr wrap="square" lIns="45719" tIns="45719" rIns="45719" bIns="45719" numCol="1" anchor="ctr">
              <a:noAutofit/>
            </a:bodyPr>
            <a:lstStyle/>
            <a:p>
              <a:pPr>
                <a:defRPr>
                  <a:latin typeface="Times New Roman"/>
                  <a:ea typeface="Times New Roman"/>
                  <a:cs typeface="Times New Roman"/>
                  <a:sym typeface="Times New Roman"/>
                </a:defRPr>
              </a:pPr>
            </a:p>
          </p:txBody>
        </p:sp>
        <p:sp>
          <p:nvSpPr>
            <p:cNvPr id="149" name="Teeth"/>
            <p:cNvSpPr txBox="1"/>
            <p:nvPr/>
          </p:nvSpPr>
          <p:spPr>
            <a:xfrm>
              <a:off x="6882" y="6513"/>
              <a:ext cx="352683" cy="20241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lvl1pPr>
                <a:defRPr sz="800">
                  <a:latin typeface="+mj-lt"/>
                  <a:ea typeface="+mj-ea"/>
                  <a:cs typeface="+mj-cs"/>
                  <a:sym typeface="Arial"/>
                </a:defRPr>
              </a:lvl1pPr>
            </a:lstStyle>
            <a:p>
              <a:pPr/>
              <a:r>
                <a:t>Teeth</a:t>
              </a:r>
            </a:p>
          </p:txBody>
        </p:sp>
      </p:grpSp>
      <p:grpSp>
        <p:nvGrpSpPr>
          <p:cNvPr id="153" name="TextBox 14"/>
          <p:cNvGrpSpPr/>
          <p:nvPr/>
        </p:nvGrpSpPr>
        <p:grpSpPr>
          <a:xfrm>
            <a:off x="2543628" y="6273801"/>
            <a:ext cx="366448" cy="215445"/>
            <a:chOff x="0" y="0"/>
            <a:chExt cx="366446" cy="215443"/>
          </a:xfrm>
        </p:grpSpPr>
        <p:sp>
          <p:nvSpPr>
            <p:cNvPr id="151" name="Rectangle"/>
            <p:cNvSpPr/>
            <p:nvPr/>
          </p:nvSpPr>
          <p:spPr>
            <a:xfrm>
              <a:off x="0" y="0"/>
              <a:ext cx="366447" cy="215444"/>
            </a:xfrm>
            <a:prstGeom prst="rect">
              <a:avLst/>
            </a:prstGeom>
            <a:solidFill>
              <a:srgbClr val="C4BD97"/>
            </a:solidFill>
            <a:ln w="12700" cap="flat">
              <a:noFill/>
              <a:miter lim="400000"/>
            </a:ln>
            <a:effectLst/>
          </p:spPr>
          <p:txBody>
            <a:bodyPr wrap="square" lIns="45719" tIns="45719" rIns="45719" bIns="45719" numCol="1" anchor="ctr">
              <a:noAutofit/>
            </a:bodyPr>
            <a:lstStyle/>
            <a:p>
              <a:pPr>
                <a:defRPr>
                  <a:latin typeface="Times New Roman"/>
                  <a:ea typeface="Times New Roman"/>
                  <a:cs typeface="Times New Roman"/>
                  <a:sym typeface="Times New Roman"/>
                </a:defRPr>
              </a:pPr>
            </a:p>
          </p:txBody>
        </p:sp>
        <p:sp>
          <p:nvSpPr>
            <p:cNvPr id="152" name="?’s"/>
            <p:cNvSpPr txBox="1"/>
            <p:nvPr/>
          </p:nvSpPr>
          <p:spPr>
            <a:xfrm>
              <a:off x="67132" y="6513"/>
              <a:ext cx="232183" cy="20241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lvl1pPr>
                <a:defRPr sz="800">
                  <a:latin typeface="+mj-lt"/>
                  <a:ea typeface="+mj-ea"/>
                  <a:cs typeface="+mj-cs"/>
                  <a:sym typeface="Arial"/>
                </a:defRPr>
              </a:lvl1pPr>
            </a:lstStyle>
            <a:p>
              <a:pPr/>
              <a:r>
                <a:t>?’s</a:t>
              </a:r>
            </a:p>
          </p:txBody>
        </p:sp>
      </p:grpSp>
      <p:grpSp>
        <p:nvGrpSpPr>
          <p:cNvPr id="156" name="TextBox 15"/>
          <p:cNvGrpSpPr/>
          <p:nvPr/>
        </p:nvGrpSpPr>
        <p:grpSpPr>
          <a:xfrm>
            <a:off x="2924628" y="6273801"/>
            <a:ext cx="366448" cy="215445"/>
            <a:chOff x="0" y="0"/>
            <a:chExt cx="366446" cy="215443"/>
          </a:xfrm>
        </p:grpSpPr>
        <p:sp>
          <p:nvSpPr>
            <p:cNvPr id="154" name="Rectangle"/>
            <p:cNvSpPr/>
            <p:nvPr/>
          </p:nvSpPr>
          <p:spPr>
            <a:xfrm>
              <a:off x="0" y="0"/>
              <a:ext cx="366447" cy="215444"/>
            </a:xfrm>
            <a:prstGeom prst="rect">
              <a:avLst/>
            </a:prstGeom>
            <a:solidFill>
              <a:srgbClr val="C4BD97"/>
            </a:solidFill>
            <a:ln w="12700" cap="flat">
              <a:noFill/>
              <a:miter lim="400000"/>
            </a:ln>
            <a:effectLst/>
          </p:spPr>
          <p:txBody>
            <a:bodyPr wrap="square" lIns="45719" tIns="45719" rIns="45719" bIns="45719" numCol="1" anchor="ctr">
              <a:noAutofit/>
            </a:bodyPr>
            <a:lstStyle/>
            <a:p>
              <a:pPr>
                <a:defRPr>
                  <a:latin typeface="Times New Roman"/>
                  <a:ea typeface="Times New Roman"/>
                  <a:cs typeface="Times New Roman"/>
                  <a:sym typeface="Times New Roman"/>
                </a:defRPr>
              </a:pPr>
            </a:p>
          </p:txBody>
        </p:sp>
        <p:sp>
          <p:nvSpPr>
            <p:cNvPr id="155" name="DX"/>
            <p:cNvSpPr txBox="1"/>
            <p:nvPr/>
          </p:nvSpPr>
          <p:spPr>
            <a:xfrm>
              <a:off x="60584" y="6513"/>
              <a:ext cx="245279" cy="20241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lvl1pPr>
                <a:defRPr sz="800">
                  <a:latin typeface="+mj-lt"/>
                  <a:ea typeface="+mj-ea"/>
                  <a:cs typeface="+mj-cs"/>
                  <a:sym typeface="Arial"/>
                </a:defRPr>
              </a:lvl1pPr>
            </a:lstStyle>
            <a:p>
              <a:pPr/>
              <a:r>
                <a:t>DX</a:t>
              </a:r>
            </a:p>
          </p:txBody>
        </p:sp>
      </p:grpSp>
      <p:grpSp>
        <p:nvGrpSpPr>
          <p:cNvPr id="159" name="TextBox 16"/>
          <p:cNvGrpSpPr/>
          <p:nvPr/>
        </p:nvGrpSpPr>
        <p:grpSpPr>
          <a:xfrm>
            <a:off x="3305628" y="6277428"/>
            <a:ext cx="366448" cy="215445"/>
            <a:chOff x="0" y="0"/>
            <a:chExt cx="366446" cy="215443"/>
          </a:xfrm>
        </p:grpSpPr>
        <p:sp>
          <p:nvSpPr>
            <p:cNvPr id="157" name="Rectangle"/>
            <p:cNvSpPr/>
            <p:nvPr/>
          </p:nvSpPr>
          <p:spPr>
            <a:xfrm>
              <a:off x="0" y="0"/>
              <a:ext cx="366447" cy="215444"/>
            </a:xfrm>
            <a:prstGeom prst="rect">
              <a:avLst/>
            </a:prstGeom>
            <a:solidFill>
              <a:srgbClr val="C4BD97"/>
            </a:solidFill>
            <a:ln w="12700" cap="flat">
              <a:noFill/>
              <a:miter lim="400000"/>
            </a:ln>
            <a:effectLst/>
          </p:spPr>
          <p:txBody>
            <a:bodyPr wrap="square" lIns="45719" tIns="45719" rIns="45719" bIns="45719" numCol="1" anchor="ctr">
              <a:noAutofit/>
            </a:bodyPr>
            <a:lstStyle/>
            <a:p>
              <a:pPr>
                <a:defRPr>
                  <a:latin typeface="Times New Roman"/>
                  <a:ea typeface="Times New Roman"/>
                  <a:cs typeface="Times New Roman"/>
                  <a:sym typeface="Times New Roman"/>
                </a:defRPr>
              </a:pPr>
            </a:p>
          </p:txBody>
        </p:sp>
        <p:sp>
          <p:nvSpPr>
            <p:cNvPr id="158" name="TP"/>
            <p:cNvSpPr txBox="1"/>
            <p:nvPr/>
          </p:nvSpPr>
          <p:spPr>
            <a:xfrm>
              <a:off x="66239" y="6513"/>
              <a:ext cx="233969" cy="20241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lvl1pPr>
                <a:defRPr sz="800">
                  <a:latin typeface="+mj-lt"/>
                  <a:ea typeface="+mj-ea"/>
                  <a:cs typeface="+mj-cs"/>
                  <a:sym typeface="Arial"/>
                </a:defRPr>
              </a:lvl1pPr>
            </a:lstStyle>
            <a:p>
              <a:pPr/>
              <a:r>
                <a:t>TP</a:t>
              </a:r>
            </a:p>
          </p:txBody>
        </p:sp>
      </p:grpSp>
      <p:sp>
        <p:nvSpPr>
          <p:cNvPr id="160" name="Rectangle 17"/>
          <p:cNvSpPr/>
          <p:nvPr/>
        </p:nvSpPr>
        <p:spPr>
          <a:xfrm>
            <a:off x="588962" y="1422400"/>
            <a:ext cx="8001001" cy="12701"/>
          </a:xfrm>
          <a:prstGeom prst="rect">
            <a:avLst/>
          </a:prstGeom>
          <a:solidFill>
            <a:schemeClr val="accent1"/>
          </a:solidFill>
          <a:ln w="12700">
            <a:miter lim="400000"/>
          </a:ln>
          <a:effectLst>
            <a:outerShdw sx="100000" sy="100000" kx="0" ky="0" algn="b" rotWithShape="0" blurRad="63500" dist="12900" dir="5400000">
              <a:srgbClr val="000000">
                <a:alpha val="75000"/>
              </a:srgbClr>
            </a:outerShdw>
          </a:effectLst>
        </p:spPr>
        <p:txBody>
          <a:bodyPr lIns="45719" rIns="45719" anchor="ctr"/>
          <a:lstStyle/>
          <a:p>
            <a:pPr>
              <a:defRPr sz="2400">
                <a:solidFill>
                  <a:srgbClr val="FFFFFF"/>
                </a:solidFill>
              </a:defRPr>
            </a:pPr>
          </a:p>
        </p:txBody>
      </p:sp>
      <p:sp>
        <p:nvSpPr>
          <p:cNvPr id="161" name="TextBox 34"/>
          <p:cNvSpPr txBox="1"/>
          <p:nvPr/>
        </p:nvSpPr>
        <p:spPr>
          <a:xfrm>
            <a:off x="548640" y="1552575"/>
            <a:ext cx="3322321" cy="25698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1800">
                <a:solidFill>
                  <a:srgbClr val="FFFFFF"/>
                </a:solidFill>
                <a:latin typeface="Times New Roman"/>
                <a:ea typeface="Times New Roman"/>
                <a:cs typeface="Times New Roman"/>
                <a:sym typeface="Times New Roman"/>
              </a:defRPr>
            </a:lvl1pPr>
          </a:lstStyle>
          <a:p>
            <a:pPr/>
            <a:r>
              <a:t>Notes</a:t>
            </a:r>
          </a:p>
        </p:txBody>
      </p:sp>
      <p:sp>
        <p:nvSpPr>
          <p:cNvPr id="162" name="Body Level One…"/>
          <p:cNvSpPr txBox="1"/>
          <p:nvPr>
            <p:ph type="body" sz="half" idx="1"/>
          </p:nvPr>
        </p:nvSpPr>
        <p:spPr>
          <a:xfrm>
            <a:off x="457201" y="2024743"/>
            <a:ext cx="3526971" cy="3911601"/>
          </a:xfrm>
          <a:prstGeom prst="rect">
            <a:avLst/>
          </a:prstGeom>
        </p:spPr>
        <p:txBody>
          <a:bodyPr>
            <a:normAutofit fontScale="100000" lnSpcReduction="0"/>
          </a:bodyPr>
          <a:lstStyle>
            <a:lvl1pPr marL="0" indent="0">
              <a:defRPr sz="2000">
                <a:solidFill>
                  <a:srgbClr val="000000"/>
                </a:solidFill>
              </a:defRPr>
            </a:lvl1pPr>
            <a:lvl2pPr marL="0" indent="411162">
              <a:buSzTx/>
              <a:buNone/>
              <a:defRPr sz="2000">
                <a:solidFill>
                  <a:srgbClr val="000000"/>
                </a:solidFill>
              </a:defRPr>
            </a:lvl2pPr>
            <a:lvl3pPr marL="797477" indent="-165652">
              <a:defRPr sz="2000">
                <a:solidFill>
                  <a:srgbClr val="000000"/>
                </a:solidFill>
              </a:defRPr>
            </a:lvl3pPr>
            <a:lvl4pPr marL="1004887" indent="-182562">
              <a:defRPr sz="2000">
                <a:solidFill>
                  <a:srgbClr val="000000"/>
                </a:solidFill>
              </a:defRPr>
            </a:lvl4pPr>
            <a:lvl5pPr marL="1197058" indent="-192171">
              <a:defRPr sz="2000">
                <a:solidFill>
                  <a:srgbClr val="000000"/>
                </a:solidFill>
              </a:defRPr>
            </a:lvl5pPr>
          </a:lstStyle>
          <a:p>
            <a:pPr/>
            <a:r>
              <a:t>Body Level One</a:t>
            </a:r>
          </a:p>
          <a:p>
            <a:pPr lvl="1"/>
            <a:r>
              <a:t>Body Level Two</a:t>
            </a:r>
          </a:p>
          <a:p>
            <a:pPr lvl="2"/>
            <a:r>
              <a:t>Body Level Three</a:t>
            </a:r>
          </a:p>
          <a:p>
            <a:pPr lvl="3"/>
            <a:r>
              <a:t>Body Level Four</a:t>
            </a:r>
          </a:p>
          <a:p>
            <a:pPr lvl="4"/>
            <a:r>
              <a:t>Body Level Five</a:t>
            </a:r>
          </a:p>
        </p:txBody>
      </p:sp>
      <p:sp>
        <p:nvSpPr>
          <p:cNvPr id="163" name="Title Text"/>
          <p:cNvSpPr txBox="1"/>
          <p:nvPr>
            <p:ph type="title"/>
          </p:nvPr>
        </p:nvSpPr>
        <p:spPr>
          <a:prstGeom prst="rect">
            <a:avLst/>
          </a:prstGeom>
        </p:spPr>
        <p:txBody>
          <a:bodyPr/>
          <a:lstStyle/>
          <a:p>
            <a:pPr/>
            <a:r>
              <a:t>Title Text</a:t>
            </a:r>
          </a:p>
        </p:txBody>
      </p:sp>
      <p:sp>
        <p:nvSpPr>
          <p:cNvPr id="164" name="Picture Placeholder 7"/>
          <p:cNvSpPr/>
          <p:nvPr>
            <p:ph type="pic" sz="half" idx="21"/>
          </p:nvPr>
        </p:nvSpPr>
        <p:spPr>
          <a:xfrm>
            <a:off x="4192342" y="2286000"/>
            <a:ext cx="4613190" cy="3048000"/>
          </a:xfrm>
          <a:prstGeom prst="rect">
            <a:avLst/>
          </a:prstGeom>
          <a:effectLst>
            <a:outerShdw sx="100000" sy="100000" kx="0" ky="0" algn="b" rotWithShape="0" blurRad="50800" dist="38100" dir="2700000">
              <a:srgbClr val="000000">
                <a:alpha val="40000"/>
              </a:srgbClr>
            </a:outerShdw>
          </a:effectLst>
        </p:spPr>
        <p:txBody>
          <a:bodyPr lIns="91439" rIns="91439"/>
          <a:lstStyle/>
          <a:p>
            <a:pPr/>
          </a:p>
        </p:txBody>
      </p:sp>
      <p:sp>
        <p:nvSpPr>
          <p:cNvPr id="16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12_Title Only">
    <p:spTree>
      <p:nvGrpSpPr>
        <p:cNvPr id="1" name=""/>
        <p:cNvGrpSpPr/>
        <p:nvPr/>
      </p:nvGrpSpPr>
      <p:grpSpPr>
        <a:xfrm>
          <a:off x="0" y="0"/>
          <a:ext cx="0" cy="0"/>
          <a:chOff x="0" y="0"/>
          <a:chExt cx="0" cy="0"/>
        </a:xfrm>
      </p:grpSpPr>
      <p:sp>
        <p:nvSpPr>
          <p:cNvPr id="172" name="Title Text"/>
          <p:cNvSpPr txBox="1"/>
          <p:nvPr>
            <p:ph type="title"/>
          </p:nvPr>
        </p:nvSpPr>
        <p:spPr>
          <a:prstGeom prst="rect">
            <a:avLst/>
          </a:prstGeom>
        </p:spPr>
        <p:txBody>
          <a:bodyPr/>
          <a:lstStyle/>
          <a:p>
            <a:pPr/>
            <a:r>
              <a:t>Title Text</a:t>
            </a:r>
          </a:p>
        </p:txBody>
      </p:sp>
      <p:sp>
        <p:nvSpPr>
          <p:cNvPr id="173" name="Picture Placeholder 7"/>
          <p:cNvSpPr/>
          <p:nvPr>
            <p:ph type="pic" sz="quarter" idx="21"/>
          </p:nvPr>
        </p:nvSpPr>
        <p:spPr>
          <a:xfrm>
            <a:off x="1295400" y="1524000"/>
            <a:ext cx="3352801" cy="2215244"/>
          </a:xfrm>
          <a:prstGeom prst="rect">
            <a:avLst/>
          </a:prstGeom>
          <a:effectLst>
            <a:outerShdw sx="100000" sy="100000" kx="0" ky="0" algn="b" rotWithShape="0" blurRad="50800" dist="38100" dir="2700000">
              <a:srgbClr val="000000">
                <a:alpha val="40000"/>
              </a:srgbClr>
            </a:outerShdw>
          </a:effectLst>
        </p:spPr>
        <p:txBody>
          <a:bodyPr lIns="91439" rIns="91439"/>
          <a:lstStyle/>
          <a:p>
            <a:pPr/>
          </a:p>
        </p:txBody>
      </p:sp>
      <p:sp>
        <p:nvSpPr>
          <p:cNvPr id="174" name="Picture Placeholder 7"/>
          <p:cNvSpPr/>
          <p:nvPr>
            <p:ph type="pic" sz="quarter" idx="22"/>
          </p:nvPr>
        </p:nvSpPr>
        <p:spPr>
          <a:xfrm>
            <a:off x="1295400" y="3810000"/>
            <a:ext cx="3352800" cy="2215244"/>
          </a:xfrm>
          <a:prstGeom prst="rect">
            <a:avLst/>
          </a:prstGeom>
          <a:effectLst>
            <a:outerShdw sx="100000" sy="100000" kx="0" ky="0" algn="b" rotWithShape="0" blurRad="50800" dist="38100" dir="2700000">
              <a:srgbClr val="000000">
                <a:alpha val="40000"/>
              </a:srgbClr>
            </a:outerShdw>
          </a:effectLst>
        </p:spPr>
        <p:txBody>
          <a:bodyPr lIns="91439" rIns="91439"/>
          <a:lstStyle/>
          <a:p>
            <a:pPr/>
          </a:p>
        </p:txBody>
      </p:sp>
      <p:sp>
        <p:nvSpPr>
          <p:cNvPr id="175" name="Picture Placeholder 7"/>
          <p:cNvSpPr/>
          <p:nvPr>
            <p:ph type="pic" sz="quarter" idx="23"/>
          </p:nvPr>
        </p:nvSpPr>
        <p:spPr>
          <a:xfrm>
            <a:off x="4724400" y="1524000"/>
            <a:ext cx="3352800" cy="2215244"/>
          </a:xfrm>
          <a:prstGeom prst="rect">
            <a:avLst/>
          </a:prstGeom>
          <a:effectLst>
            <a:outerShdw sx="100000" sy="100000" kx="0" ky="0" algn="b" rotWithShape="0" blurRad="50800" dist="38100" dir="2700000">
              <a:srgbClr val="000000">
                <a:alpha val="40000"/>
              </a:srgbClr>
            </a:outerShdw>
          </a:effectLst>
        </p:spPr>
        <p:txBody>
          <a:bodyPr lIns="91439" rIns="91439"/>
          <a:lstStyle/>
          <a:p>
            <a:pPr/>
          </a:p>
        </p:txBody>
      </p:sp>
      <p:sp>
        <p:nvSpPr>
          <p:cNvPr id="176" name="Picture Placeholder 7"/>
          <p:cNvSpPr/>
          <p:nvPr>
            <p:ph type="pic" sz="quarter" idx="24"/>
          </p:nvPr>
        </p:nvSpPr>
        <p:spPr>
          <a:xfrm>
            <a:off x="4724400" y="3810000"/>
            <a:ext cx="3352800" cy="2215244"/>
          </a:xfrm>
          <a:prstGeom prst="rect">
            <a:avLst/>
          </a:prstGeom>
          <a:effectLst>
            <a:outerShdw sx="100000" sy="100000" kx="0" ky="0" algn="b" rotWithShape="0" blurRad="50800" dist="38100" dir="2700000">
              <a:srgbClr val="000000">
                <a:alpha val="40000"/>
              </a:srgbClr>
            </a:outerShdw>
          </a:effectLst>
        </p:spPr>
        <p:txBody>
          <a:bodyPr lIns="91439" rIns="91439"/>
          <a:lstStyle/>
          <a:p>
            <a:pPr/>
          </a:p>
        </p:txBody>
      </p:sp>
      <p:sp>
        <p:nvSpPr>
          <p:cNvPr id="17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13_Title Only">
    <p:spTree>
      <p:nvGrpSpPr>
        <p:cNvPr id="1" name=""/>
        <p:cNvGrpSpPr/>
        <p:nvPr/>
      </p:nvGrpSpPr>
      <p:grpSpPr>
        <a:xfrm>
          <a:off x="0" y="0"/>
          <a:ext cx="0" cy="0"/>
          <a:chOff x="0" y="0"/>
          <a:chExt cx="0" cy="0"/>
        </a:xfrm>
      </p:grpSpPr>
      <p:sp>
        <p:nvSpPr>
          <p:cNvPr id="184" name="Title Text"/>
          <p:cNvSpPr txBox="1"/>
          <p:nvPr>
            <p:ph type="title"/>
          </p:nvPr>
        </p:nvSpPr>
        <p:spPr>
          <a:prstGeom prst="rect">
            <a:avLst/>
          </a:prstGeom>
        </p:spPr>
        <p:txBody>
          <a:bodyPr/>
          <a:lstStyle/>
          <a:p>
            <a:pPr/>
            <a:r>
              <a:t>Title Text</a:t>
            </a:r>
          </a:p>
        </p:txBody>
      </p:sp>
      <p:sp>
        <p:nvSpPr>
          <p:cNvPr id="185" name="Picture Placeholder 7"/>
          <p:cNvSpPr/>
          <p:nvPr>
            <p:ph type="pic" sz="half" idx="21"/>
          </p:nvPr>
        </p:nvSpPr>
        <p:spPr>
          <a:xfrm>
            <a:off x="1295400" y="1524000"/>
            <a:ext cx="3352801" cy="4495800"/>
          </a:xfrm>
          <a:prstGeom prst="rect">
            <a:avLst/>
          </a:prstGeom>
          <a:effectLst>
            <a:outerShdw sx="100000" sy="100000" kx="0" ky="0" algn="b" rotWithShape="0" blurRad="50800" dist="38100" dir="2700000">
              <a:srgbClr val="000000">
                <a:alpha val="40000"/>
              </a:srgbClr>
            </a:outerShdw>
          </a:effectLst>
        </p:spPr>
        <p:txBody>
          <a:bodyPr lIns="91439" rIns="91439"/>
          <a:lstStyle/>
          <a:p>
            <a:pPr/>
          </a:p>
        </p:txBody>
      </p:sp>
      <p:sp>
        <p:nvSpPr>
          <p:cNvPr id="186" name="Picture Placeholder 7"/>
          <p:cNvSpPr/>
          <p:nvPr>
            <p:ph type="pic" sz="half" idx="22"/>
          </p:nvPr>
        </p:nvSpPr>
        <p:spPr>
          <a:xfrm>
            <a:off x="4724400" y="1524000"/>
            <a:ext cx="3352800" cy="4495800"/>
          </a:xfrm>
          <a:prstGeom prst="rect">
            <a:avLst/>
          </a:prstGeom>
          <a:effectLst>
            <a:outerShdw sx="100000" sy="100000" kx="0" ky="0" algn="b" rotWithShape="0" blurRad="50800" dist="38100" dir="2700000">
              <a:srgbClr val="000000">
                <a:alpha val="40000"/>
              </a:srgbClr>
            </a:outerShdw>
          </a:effectLst>
        </p:spPr>
        <p:txBody>
          <a:bodyPr lIns="91439" rIns="91439"/>
          <a:lstStyle/>
          <a:p>
            <a:pPr/>
          </a:p>
        </p:txBody>
      </p:sp>
      <p:sp>
        <p:nvSpPr>
          <p:cNvPr id="18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14_Title Only">
    <p:spTree>
      <p:nvGrpSpPr>
        <p:cNvPr id="1" name=""/>
        <p:cNvGrpSpPr/>
        <p:nvPr/>
      </p:nvGrpSpPr>
      <p:grpSpPr>
        <a:xfrm>
          <a:off x="0" y="0"/>
          <a:ext cx="0" cy="0"/>
          <a:chOff x="0" y="0"/>
          <a:chExt cx="0" cy="0"/>
        </a:xfrm>
      </p:grpSpPr>
      <p:sp>
        <p:nvSpPr>
          <p:cNvPr id="194" name="Title Text"/>
          <p:cNvSpPr txBox="1"/>
          <p:nvPr>
            <p:ph type="title"/>
          </p:nvPr>
        </p:nvSpPr>
        <p:spPr>
          <a:prstGeom prst="rect">
            <a:avLst/>
          </a:prstGeom>
        </p:spPr>
        <p:txBody>
          <a:bodyPr/>
          <a:lstStyle/>
          <a:p>
            <a:pPr/>
            <a:r>
              <a:t>Title Text</a:t>
            </a:r>
          </a:p>
        </p:txBody>
      </p:sp>
      <p:sp>
        <p:nvSpPr>
          <p:cNvPr id="195" name="Picture Placeholder 7"/>
          <p:cNvSpPr/>
          <p:nvPr>
            <p:ph type="pic" idx="21"/>
          </p:nvPr>
        </p:nvSpPr>
        <p:spPr>
          <a:xfrm>
            <a:off x="1295400" y="1524000"/>
            <a:ext cx="6629400" cy="4495800"/>
          </a:xfrm>
          <a:prstGeom prst="rect">
            <a:avLst/>
          </a:prstGeom>
          <a:effectLst>
            <a:outerShdw sx="100000" sy="100000" kx="0" ky="0" algn="b" rotWithShape="0" blurRad="50800" dist="38100" dir="2700000">
              <a:srgbClr val="000000">
                <a:alpha val="40000"/>
              </a:srgbClr>
            </a:outerShdw>
          </a:effectLst>
        </p:spPr>
        <p:txBody>
          <a:bodyPr lIns="91439" rIns="91439"/>
          <a:lstStyle/>
          <a:p>
            <a:pPr/>
          </a:p>
        </p:txBody>
      </p:sp>
      <p:sp>
        <p:nvSpPr>
          <p:cNvPr id="19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11_Title Only">
    <p:spTree>
      <p:nvGrpSpPr>
        <p:cNvPr id="1" name=""/>
        <p:cNvGrpSpPr/>
        <p:nvPr/>
      </p:nvGrpSpPr>
      <p:grpSpPr>
        <a:xfrm>
          <a:off x="0" y="0"/>
          <a:ext cx="0" cy="0"/>
          <a:chOff x="0" y="0"/>
          <a:chExt cx="0" cy="0"/>
        </a:xfrm>
      </p:grpSpPr>
      <p:sp>
        <p:nvSpPr>
          <p:cNvPr id="203" name="Round Diagonal Corner Rectangle 4"/>
          <p:cNvSpPr/>
          <p:nvPr/>
        </p:nvSpPr>
        <p:spPr>
          <a:xfrm>
            <a:off x="164592" y="147085"/>
            <a:ext cx="8810846" cy="656539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00" y="0"/>
                </a:moveTo>
                <a:lnTo>
                  <a:pt x="21600" y="0"/>
                </a:lnTo>
                <a:lnTo>
                  <a:pt x="21600" y="19050"/>
                </a:lnTo>
                <a:cubicBezTo>
                  <a:pt x="21600" y="20458"/>
                  <a:pt x="20749" y="21600"/>
                  <a:pt x="19700" y="21600"/>
                </a:cubicBezTo>
                <a:lnTo>
                  <a:pt x="0" y="21600"/>
                </a:lnTo>
                <a:lnTo>
                  <a:pt x="0" y="2550"/>
                </a:lnTo>
                <a:cubicBezTo>
                  <a:pt x="0" y="1142"/>
                  <a:pt x="851" y="0"/>
                  <a:pt x="1900" y="0"/>
                </a:cubicBezTo>
                <a:close/>
              </a:path>
            </a:pathLst>
          </a:custGeom>
          <a:solidFill>
            <a:srgbClr val="5F729D">
              <a:alpha val="64999"/>
            </a:srgbClr>
          </a:solidFill>
          <a:ln w="11000" cap="rnd">
            <a:solidFill>
              <a:srgbClr val="7487B3">
                <a:alpha val="88000"/>
              </a:srgbClr>
            </a:solidFill>
          </a:ln>
        </p:spPr>
        <p:txBody>
          <a:bodyPr lIns="45719" rIns="45719" anchor="ctr"/>
          <a:lstStyle/>
          <a:p>
            <a:pPr>
              <a:defRPr sz="2400">
                <a:solidFill>
                  <a:srgbClr val="FFFFFF"/>
                </a:solidFill>
              </a:defRPr>
            </a:pPr>
          </a:p>
        </p:txBody>
      </p:sp>
      <p:grpSp>
        <p:nvGrpSpPr>
          <p:cNvPr id="206" name="Group 15"/>
          <p:cNvGrpSpPr/>
          <p:nvPr/>
        </p:nvGrpSpPr>
        <p:grpSpPr>
          <a:xfrm>
            <a:off x="228600" y="6096000"/>
            <a:ext cx="1122363" cy="534988"/>
            <a:chOff x="0" y="0"/>
            <a:chExt cx="1122362" cy="534987"/>
          </a:xfrm>
        </p:grpSpPr>
        <p:sp>
          <p:nvSpPr>
            <p:cNvPr id="204" name="Rounded Rectangle 6"/>
            <p:cNvSpPr/>
            <p:nvPr/>
          </p:nvSpPr>
          <p:spPr>
            <a:xfrm>
              <a:off x="0" y="0"/>
              <a:ext cx="1122363" cy="534988"/>
            </a:xfrm>
            <a:prstGeom prst="roundRect">
              <a:avLst>
                <a:gd name="adj" fmla="val 16667"/>
              </a:avLst>
            </a:prstGeom>
            <a:solidFill>
              <a:srgbClr val="FFFFFF"/>
            </a:solidFill>
            <a:ln w="9525" cap="flat">
              <a:solidFill>
                <a:srgbClr val="FFFFFF"/>
              </a:solidFill>
              <a:prstDash val="solid"/>
              <a:round/>
            </a:ln>
            <a:effectLst>
              <a:outerShdw sx="100000" sy="100000" kx="0" ky="0" algn="b" rotWithShape="0" blurRad="63500" dist="38100" dir="2700000">
                <a:srgbClr val="000000">
                  <a:alpha val="73000"/>
                </a:srgbClr>
              </a:outerShdw>
            </a:effectLst>
          </p:spPr>
          <p:txBody>
            <a:bodyPr wrap="square" lIns="45719" tIns="45719" rIns="45719" bIns="45719" numCol="1" anchor="t">
              <a:noAutofit/>
            </a:bodyPr>
            <a:lstStyle/>
            <a:p>
              <a:pPr algn="l">
                <a:defRPr sz="2400">
                  <a:solidFill>
                    <a:srgbClr val="FFFFFF"/>
                  </a:solidFill>
                  <a:latin typeface="+mj-lt"/>
                  <a:ea typeface="+mj-ea"/>
                  <a:cs typeface="+mj-cs"/>
                  <a:sym typeface="Arial"/>
                </a:defRPr>
              </a:pPr>
            </a:p>
          </p:txBody>
        </p:sp>
        <p:pic>
          <p:nvPicPr>
            <p:cNvPr id="205" name="Picture 2" descr="Picture 2"/>
            <p:cNvPicPr>
              <a:picLocks noChangeAspect="1"/>
            </p:cNvPicPr>
            <p:nvPr/>
          </p:nvPicPr>
          <p:blipFill>
            <a:blip r:embed="rId2">
              <a:extLst/>
            </a:blip>
            <a:stretch>
              <a:fillRect/>
            </a:stretch>
          </p:blipFill>
          <p:spPr>
            <a:xfrm>
              <a:off x="68720" y="36062"/>
              <a:ext cx="990601" cy="427417"/>
            </a:xfrm>
            <a:prstGeom prst="rect">
              <a:avLst/>
            </a:prstGeom>
            <a:ln w="12700" cap="flat">
              <a:noFill/>
              <a:miter lim="400000"/>
            </a:ln>
            <a:effectLst/>
          </p:spPr>
        </p:pic>
      </p:grpSp>
      <p:grpSp>
        <p:nvGrpSpPr>
          <p:cNvPr id="209" name="TextBox 9"/>
          <p:cNvGrpSpPr/>
          <p:nvPr/>
        </p:nvGrpSpPr>
        <p:grpSpPr>
          <a:xfrm>
            <a:off x="1400627" y="6273801"/>
            <a:ext cx="366448" cy="215445"/>
            <a:chOff x="0" y="0"/>
            <a:chExt cx="366446" cy="215443"/>
          </a:xfrm>
        </p:grpSpPr>
        <p:sp>
          <p:nvSpPr>
            <p:cNvPr id="207" name="Rectangle"/>
            <p:cNvSpPr/>
            <p:nvPr/>
          </p:nvSpPr>
          <p:spPr>
            <a:xfrm>
              <a:off x="0" y="0"/>
              <a:ext cx="366447" cy="215444"/>
            </a:xfrm>
            <a:prstGeom prst="rect">
              <a:avLst/>
            </a:prstGeom>
            <a:solidFill>
              <a:srgbClr val="C4BD97"/>
            </a:solidFill>
            <a:ln w="12700" cap="flat">
              <a:noFill/>
              <a:miter lim="400000"/>
            </a:ln>
            <a:effectLst/>
          </p:spPr>
          <p:txBody>
            <a:bodyPr wrap="square" lIns="45719" tIns="45719" rIns="45719" bIns="45719" numCol="1" anchor="ctr">
              <a:noAutofit/>
            </a:bodyPr>
            <a:lstStyle/>
            <a:p>
              <a:pPr>
                <a:defRPr>
                  <a:latin typeface="Times New Roman"/>
                  <a:ea typeface="Times New Roman"/>
                  <a:cs typeface="Times New Roman"/>
                  <a:sym typeface="Times New Roman"/>
                </a:defRPr>
              </a:pPr>
            </a:p>
          </p:txBody>
        </p:sp>
        <p:sp>
          <p:nvSpPr>
            <p:cNvPr id="208" name="Face"/>
            <p:cNvSpPr txBox="1"/>
            <p:nvPr/>
          </p:nvSpPr>
          <p:spPr>
            <a:xfrm>
              <a:off x="18217" y="6513"/>
              <a:ext cx="330013" cy="20241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lvl1pPr>
                <a:defRPr sz="800">
                  <a:latin typeface="+mj-lt"/>
                  <a:ea typeface="+mj-ea"/>
                  <a:cs typeface="+mj-cs"/>
                  <a:sym typeface="Arial"/>
                </a:defRPr>
              </a:lvl1pPr>
            </a:lstStyle>
            <a:p>
              <a:pPr/>
              <a:r>
                <a:t>Face</a:t>
              </a:r>
            </a:p>
          </p:txBody>
        </p:sp>
      </p:grpSp>
      <p:grpSp>
        <p:nvGrpSpPr>
          <p:cNvPr id="212" name="TextBox 10"/>
          <p:cNvGrpSpPr/>
          <p:nvPr/>
        </p:nvGrpSpPr>
        <p:grpSpPr>
          <a:xfrm>
            <a:off x="1781628" y="6273801"/>
            <a:ext cx="366448" cy="215445"/>
            <a:chOff x="0" y="0"/>
            <a:chExt cx="366446" cy="215443"/>
          </a:xfrm>
        </p:grpSpPr>
        <p:sp>
          <p:nvSpPr>
            <p:cNvPr id="210" name="Rectangle"/>
            <p:cNvSpPr/>
            <p:nvPr/>
          </p:nvSpPr>
          <p:spPr>
            <a:xfrm>
              <a:off x="0" y="0"/>
              <a:ext cx="366447" cy="215444"/>
            </a:xfrm>
            <a:prstGeom prst="rect">
              <a:avLst/>
            </a:prstGeom>
            <a:solidFill>
              <a:srgbClr val="C4BD97"/>
            </a:solidFill>
            <a:ln w="12700" cap="flat">
              <a:noFill/>
              <a:miter lim="400000"/>
            </a:ln>
            <a:effectLst/>
          </p:spPr>
          <p:txBody>
            <a:bodyPr wrap="square" lIns="45719" tIns="45719" rIns="45719" bIns="45719" numCol="1" anchor="ctr">
              <a:noAutofit/>
            </a:bodyPr>
            <a:lstStyle/>
            <a:p>
              <a:pPr>
                <a:defRPr>
                  <a:latin typeface="Times New Roman"/>
                  <a:ea typeface="Times New Roman"/>
                  <a:cs typeface="Times New Roman"/>
                  <a:sym typeface="Times New Roman"/>
                </a:defRPr>
              </a:pPr>
            </a:p>
          </p:txBody>
        </p:sp>
        <p:sp>
          <p:nvSpPr>
            <p:cNvPr id="211" name="Smile"/>
            <p:cNvSpPr txBox="1"/>
            <p:nvPr/>
          </p:nvSpPr>
          <p:spPr>
            <a:xfrm>
              <a:off x="4128" y="6513"/>
              <a:ext cx="358191" cy="20241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lvl1pPr>
                <a:defRPr sz="800">
                  <a:latin typeface="+mj-lt"/>
                  <a:ea typeface="+mj-ea"/>
                  <a:cs typeface="+mj-cs"/>
                  <a:sym typeface="Arial"/>
                </a:defRPr>
              </a:lvl1pPr>
            </a:lstStyle>
            <a:p>
              <a:pPr/>
              <a:r>
                <a:t>Smile</a:t>
              </a:r>
            </a:p>
          </p:txBody>
        </p:sp>
      </p:grpSp>
      <p:grpSp>
        <p:nvGrpSpPr>
          <p:cNvPr id="215" name="TextBox 11"/>
          <p:cNvGrpSpPr/>
          <p:nvPr/>
        </p:nvGrpSpPr>
        <p:grpSpPr>
          <a:xfrm>
            <a:off x="2162628" y="6273801"/>
            <a:ext cx="366448" cy="215445"/>
            <a:chOff x="0" y="0"/>
            <a:chExt cx="366446" cy="215443"/>
          </a:xfrm>
        </p:grpSpPr>
        <p:sp>
          <p:nvSpPr>
            <p:cNvPr id="213" name="Rectangle"/>
            <p:cNvSpPr/>
            <p:nvPr/>
          </p:nvSpPr>
          <p:spPr>
            <a:xfrm>
              <a:off x="0" y="0"/>
              <a:ext cx="366447" cy="215444"/>
            </a:xfrm>
            <a:prstGeom prst="rect">
              <a:avLst/>
            </a:prstGeom>
            <a:solidFill>
              <a:srgbClr val="C4BD97"/>
            </a:solidFill>
            <a:ln w="12700" cap="flat">
              <a:noFill/>
              <a:miter lim="400000"/>
            </a:ln>
            <a:effectLst/>
          </p:spPr>
          <p:txBody>
            <a:bodyPr wrap="square" lIns="45719" tIns="45719" rIns="45719" bIns="45719" numCol="1" anchor="ctr">
              <a:noAutofit/>
            </a:bodyPr>
            <a:lstStyle/>
            <a:p>
              <a:pPr>
                <a:defRPr>
                  <a:latin typeface="Times New Roman"/>
                  <a:ea typeface="Times New Roman"/>
                  <a:cs typeface="Times New Roman"/>
                  <a:sym typeface="Times New Roman"/>
                </a:defRPr>
              </a:pPr>
            </a:p>
          </p:txBody>
        </p:sp>
        <p:sp>
          <p:nvSpPr>
            <p:cNvPr id="214" name="Teeth"/>
            <p:cNvSpPr txBox="1"/>
            <p:nvPr/>
          </p:nvSpPr>
          <p:spPr>
            <a:xfrm>
              <a:off x="6882" y="6513"/>
              <a:ext cx="352683" cy="20241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lvl1pPr>
                <a:defRPr sz="800">
                  <a:latin typeface="+mj-lt"/>
                  <a:ea typeface="+mj-ea"/>
                  <a:cs typeface="+mj-cs"/>
                  <a:sym typeface="Arial"/>
                </a:defRPr>
              </a:lvl1pPr>
            </a:lstStyle>
            <a:p>
              <a:pPr/>
              <a:r>
                <a:t>Teeth</a:t>
              </a:r>
            </a:p>
          </p:txBody>
        </p:sp>
      </p:grpSp>
      <p:grpSp>
        <p:nvGrpSpPr>
          <p:cNvPr id="218" name="TextBox 13"/>
          <p:cNvGrpSpPr/>
          <p:nvPr/>
        </p:nvGrpSpPr>
        <p:grpSpPr>
          <a:xfrm>
            <a:off x="2543628" y="6273801"/>
            <a:ext cx="366448" cy="215445"/>
            <a:chOff x="0" y="0"/>
            <a:chExt cx="366446" cy="215443"/>
          </a:xfrm>
        </p:grpSpPr>
        <p:sp>
          <p:nvSpPr>
            <p:cNvPr id="216" name="Rectangle"/>
            <p:cNvSpPr/>
            <p:nvPr/>
          </p:nvSpPr>
          <p:spPr>
            <a:xfrm>
              <a:off x="0" y="0"/>
              <a:ext cx="366447" cy="215444"/>
            </a:xfrm>
            <a:prstGeom prst="rect">
              <a:avLst/>
            </a:prstGeom>
            <a:solidFill>
              <a:srgbClr val="C4BD97"/>
            </a:solidFill>
            <a:ln w="12700" cap="flat">
              <a:noFill/>
              <a:miter lim="400000"/>
            </a:ln>
            <a:effectLst/>
          </p:spPr>
          <p:txBody>
            <a:bodyPr wrap="square" lIns="45719" tIns="45719" rIns="45719" bIns="45719" numCol="1" anchor="ctr">
              <a:noAutofit/>
            </a:bodyPr>
            <a:lstStyle/>
            <a:p>
              <a:pPr>
                <a:defRPr>
                  <a:latin typeface="Times New Roman"/>
                  <a:ea typeface="Times New Roman"/>
                  <a:cs typeface="Times New Roman"/>
                  <a:sym typeface="Times New Roman"/>
                </a:defRPr>
              </a:pPr>
            </a:p>
          </p:txBody>
        </p:sp>
        <p:sp>
          <p:nvSpPr>
            <p:cNvPr id="217" name="?’s"/>
            <p:cNvSpPr txBox="1"/>
            <p:nvPr/>
          </p:nvSpPr>
          <p:spPr>
            <a:xfrm>
              <a:off x="67132" y="6513"/>
              <a:ext cx="232183" cy="20241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lvl1pPr>
                <a:defRPr sz="800">
                  <a:latin typeface="+mj-lt"/>
                  <a:ea typeface="+mj-ea"/>
                  <a:cs typeface="+mj-cs"/>
                  <a:sym typeface="Arial"/>
                </a:defRPr>
              </a:lvl1pPr>
            </a:lstStyle>
            <a:p>
              <a:pPr/>
              <a:r>
                <a:t>?’s</a:t>
              </a:r>
            </a:p>
          </p:txBody>
        </p:sp>
      </p:grpSp>
      <p:grpSp>
        <p:nvGrpSpPr>
          <p:cNvPr id="221" name="TextBox 14"/>
          <p:cNvGrpSpPr/>
          <p:nvPr/>
        </p:nvGrpSpPr>
        <p:grpSpPr>
          <a:xfrm>
            <a:off x="2924628" y="6273801"/>
            <a:ext cx="366448" cy="215445"/>
            <a:chOff x="0" y="0"/>
            <a:chExt cx="366446" cy="215443"/>
          </a:xfrm>
        </p:grpSpPr>
        <p:sp>
          <p:nvSpPr>
            <p:cNvPr id="219" name="Rectangle"/>
            <p:cNvSpPr/>
            <p:nvPr/>
          </p:nvSpPr>
          <p:spPr>
            <a:xfrm>
              <a:off x="0" y="0"/>
              <a:ext cx="366447" cy="215444"/>
            </a:xfrm>
            <a:prstGeom prst="rect">
              <a:avLst/>
            </a:prstGeom>
            <a:solidFill>
              <a:srgbClr val="C4BD97"/>
            </a:solidFill>
            <a:ln w="12700" cap="flat">
              <a:noFill/>
              <a:miter lim="400000"/>
            </a:ln>
            <a:effectLst/>
          </p:spPr>
          <p:txBody>
            <a:bodyPr wrap="square" lIns="45719" tIns="45719" rIns="45719" bIns="45719" numCol="1" anchor="ctr">
              <a:noAutofit/>
            </a:bodyPr>
            <a:lstStyle/>
            <a:p>
              <a:pPr>
                <a:defRPr>
                  <a:latin typeface="Times New Roman"/>
                  <a:ea typeface="Times New Roman"/>
                  <a:cs typeface="Times New Roman"/>
                  <a:sym typeface="Times New Roman"/>
                </a:defRPr>
              </a:pPr>
            </a:p>
          </p:txBody>
        </p:sp>
        <p:sp>
          <p:nvSpPr>
            <p:cNvPr id="220" name="DX"/>
            <p:cNvSpPr txBox="1"/>
            <p:nvPr/>
          </p:nvSpPr>
          <p:spPr>
            <a:xfrm>
              <a:off x="60584" y="6513"/>
              <a:ext cx="245279" cy="20241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lvl1pPr>
                <a:defRPr sz="800">
                  <a:latin typeface="+mj-lt"/>
                  <a:ea typeface="+mj-ea"/>
                  <a:cs typeface="+mj-cs"/>
                  <a:sym typeface="Arial"/>
                </a:defRPr>
              </a:lvl1pPr>
            </a:lstStyle>
            <a:p>
              <a:pPr/>
              <a:r>
                <a:t>DX</a:t>
              </a:r>
            </a:p>
          </p:txBody>
        </p:sp>
      </p:grpSp>
      <p:grpSp>
        <p:nvGrpSpPr>
          <p:cNvPr id="224" name="TextBox 15"/>
          <p:cNvGrpSpPr/>
          <p:nvPr/>
        </p:nvGrpSpPr>
        <p:grpSpPr>
          <a:xfrm>
            <a:off x="3305628" y="6277428"/>
            <a:ext cx="366448" cy="215445"/>
            <a:chOff x="0" y="0"/>
            <a:chExt cx="366446" cy="215443"/>
          </a:xfrm>
        </p:grpSpPr>
        <p:sp>
          <p:nvSpPr>
            <p:cNvPr id="222" name="Rectangle"/>
            <p:cNvSpPr/>
            <p:nvPr/>
          </p:nvSpPr>
          <p:spPr>
            <a:xfrm>
              <a:off x="0" y="0"/>
              <a:ext cx="366447" cy="215444"/>
            </a:xfrm>
            <a:prstGeom prst="rect">
              <a:avLst/>
            </a:prstGeom>
            <a:solidFill>
              <a:srgbClr val="C4BD97"/>
            </a:solidFill>
            <a:ln w="12700" cap="flat">
              <a:noFill/>
              <a:miter lim="400000"/>
            </a:ln>
            <a:effectLst/>
          </p:spPr>
          <p:txBody>
            <a:bodyPr wrap="square" lIns="45719" tIns="45719" rIns="45719" bIns="45719" numCol="1" anchor="ctr">
              <a:noAutofit/>
            </a:bodyPr>
            <a:lstStyle/>
            <a:p>
              <a:pPr>
                <a:defRPr>
                  <a:latin typeface="Times New Roman"/>
                  <a:ea typeface="Times New Roman"/>
                  <a:cs typeface="Times New Roman"/>
                  <a:sym typeface="Times New Roman"/>
                </a:defRPr>
              </a:pPr>
            </a:p>
          </p:txBody>
        </p:sp>
        <p:sp>
          <p:nvSpPr>
            <p:cNvPr id="223" name="TP"/>
            <p:cNvSpPr txBox="1"/>
            <p:nvPr/>
          </p:nvSpPr>
          <p:spPr>
            <a:xfrm>
              <a:off x="66239" y="6513"/>
              <a:ext cx="233969" cy="20241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lvl1pPr>
                <a:defRPr sz="800">
                  <a:latin typeface="+mj-lt"/>
                  <a:ea typeface="+mj-ea"/>
                  <a:cs typeface="+mj-cs"/>
                  <a:sym typeface="Arial"/>
                </a:defRPr>
              </a:lvl1pPr>
            </a:lstStyle>
            <a:p>
              <a:pPr/>
              <a:r>
                <a:t>TP</a:t>
              </a:r>
            </a:p>
          </p:txBody>
        </p:sp>
      </p:grpSp>
      <p:sp>
        <p:nvSpPr>
          <p:cNvPr id="225" name="Rectangle 16"/>
          <p:cNvSpPr/>
          <p:nvPr/>
        </p:nvSpPr>
        <p:spPr>
          <a:xfrm>
            <a:off x="588962" y="1422400"/>
            <a:ext cx="8001001" cy="12701"/>
          </a:xfrm>
          <a:prstGeom prst="rect">
            <a:avLst/>
          </a:prstGeom>
          <a:solidFill>
            <a:schemeClr val="accent1"/>
          </a:solidFill>
          <a:ln w="12700">
            <a:miter lim="400000"/>
          </a:ln>
          <a:effectLst>
            <a:outerShdw sx="100000" sy="100000" kx="0" ky="0" algn="b" rotWithShape="0" blurRad="63500" dist="12900" dir="5400000">
              <a:srgbClr val="000000">
                <a:alpha val="75000"/>
              </a:srgbClr>
            </a:outerShdw>
          </a:effectLst>
        </p:spPr>
        <p:txBody>
          <a:bodyPr lIns="45719" rIns="45719" anchor="ctr"/>
          <a:lstStyle/>
          <a:p>
            <a:pPr>
              <a:defRPr sz="2400">
                <a:solidFill>
                  <a:srgbClr val="FFFFFF"/>
                </a:solidFill>
              </a:defRPr>
            </a:pPr>
          </a:p>
        </p:txBody>
      </p:sp>
      <p:pic>
        <p:nvPicPr>
          <p:cNvPr id="226" name="Picture 3" descr="Picture 3"/>
          <p:cNvPicPr>
            <a:picLocks noChangeAspect="1"/>
          </p:cNvPicPr>
          <p:nvPr/>
        </p:nvPicPr>
        <p:blipFill>
          <a:blip r:embed="rId3">
            <a:extLst/>
          </a:blip>
          <a:stretch>
            <a:fillRect/>
          </a:stretch>
        </p:blipFill>
        <p:spPr>
          <a:xfrm>
            <a:off x="366713" y="1524000"/>
            <a:ext cx="3733801" cy="4495800"/>
          </a:xfrm>
          <a:prstGeom prst="rect">
            <a:avLst/>
          </a:prstGeom>
          <a:ln w="12700">
            <a:miter lim="400000"/>
          </a:ln>
        </p:spPr>
      </p:pic>
      <p:sp>
        <p:nvSpPr>
          <p:cNvPr id="227" name="TextBox 34"/>
          <p:cNvSpPr txBox="1"/>
          <p:nvPr/>
        </p:nvSpPr>
        <p:spPr>
          <a:xfrm>
            <a:off x="548640" y="1552575"/>
            <a:ext cx="3322321" cy="25698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1800">
                <a:solidFill>
                  <a:srgbClr val="FFFFFF"/>
                </a:solidFill>
                <a:latin typeface="Times New Roman"/>
                <a:ea typeface="Times New Roman"/>
                <a:cs typeface="Times New Roman"/>
                <a:sym typeface="Times New Roman"/>
              </a:defRPr>
            </a:lvl1pPr>
          </a:lstStyle>
          <a:p>
            <a:pPr/>
            <a:r>
              <a:t>Notes</a:t>
            </a:r>
          </a:p>
        </p:txBody>
      </p:sp>
      <p:sp>
        <p:nvSpPr>
          <p:cNvPr id="228" name="Title Text"/>
          <p:cNvSpPr txBox="1"/>
          <p:nvPr>
            <p:ph type="title"/>
          </p:nvPr>
        </p:nvSpPr>
        <p:spPr>
          <a:prstGeom prst="rect">
            <a:avLst/>
          </a:prstGeom>
        </p:spPr>
        <p:txBody>
          <a:bodyPr/>
          <a:lstStyle/>
          <a:p>
            <a:pPr/>
            <a:r>
              <a:t>Title Text</a:t>
            </a:r>
          </a:p>
        </p:txBody>
      </p:sp>
      <p:sp>
        <p:nvSpPr>
          <p:cNvPr id="229" name="Picture Placeholder 7"/>
          <p:cNvSpPr/>
          <p:nvPr>
            <p:ph type="pic" sz="half" idx="21"/>
          </p:nvPr>
        </p:nvSpPr>
        <p:spPr>
          <a:xfrm>
            <a:off x="4192342" y="2286000"/>
            <a:ext cx="4613190" cy="3048000"/>
          </a:xfrm>
          <a:prstGeom prst="rect">
            <a:avLst/>
          </a:prstGeom>
          <a:effectLst>
            <a:outerShdw sx="100000" sy="100000" kx="0" ky="0" algn="b" rotWithShape="0" blurRad="50800" dist="38100" dir="2700000">
              <a:srgbClr val="000000">
                <a:alpha val="40000"/>
              </a:srgbClr>
            </a:outerShdw>
          </a:effectLst>
        </p:spPr>
        <p:txBody>
          <a:bodyPr lIns="91439" rIns="91439"/>
          <a:lstStyle/>
          <a:p>
            <a:pPr/>
          </a:p>
        </p:txBody>
      </p:sp>
      <p:sp>
        <p:nvSpPr>
          <p:cNvPr id="230" name="Body Level One…"/>
          <p:cNvSpPr txBox="1"/>
          <p:nvPr>
            <p:ph type="body" sz="half" idx="1"/>
          </p:nvPr>
        </p:nvSpPr>
        <p:spPr>
          <a:xfrm>
            <a:off x="457201" y="2024743"/>
            <a:ext cx="3526971" cy="3911601"/>
          </a:xfrm>
          <a:prstGeom prst="rect">
            <a:avLst/>
          </a:prstGeom>
        </p:spPr>
        <p:txBody>
          <a:bodyPr>
            <a:normAutofit fontScale="100000" lnSpcReduction="0"/>
          </a:bodyPr>
          <a:lstStyle>
            <a:lvl1pPr marL="0" indent="0">
              <a:defRPr sz="2400">
                <a:solidFill>
                  <a:srgbClr val="000000"/>
                </a:solidFill>
              </a:defRPr>
            </a:lvl1pPr>
            <a:lvl2pPr marL="0" indent="411162">
              <a:buSzTx/>
              <a:buNone/>
              <a:defRPr sz="2400">
                <a:solidFill>
                  <a:srgbClr val="000000"/>
                </a:solidFill>
              </a:defRPr>
            </a:lvl2pPr>
            <a:lvl3pPr marL="830607" indent="-198782">
              <a:defRPr sz="2400">
                <a:solidFill>
                  <a:srgbClr val="000000"/>
                </a:solidFill>
              </a:defRPr>
            </a:lvl3pPr>
            <a:lvl4pPr marL="1041400" indent="-219075">
              <a:defRPr sz="2400">
                <a:solidFill>
                  <a:srgbClr val="000000"/>
                </a:solidFill>
              </a:defRPr>
            </a:lvl4pPr>
            <a:lvl5pPr marL="1235492" indent="-230605">
              <a:defRPr sz="2400">
                <a:solidFill>
                  <a:srgbClr val="000000"/>
                </a:solidFill>
              </a:defRPr>
            </a:lvl5pPr>
          </a:lstStyle>
          <a:p>
            <a:pPr/>
            <a:r>
              <a:t>Body Level One</a:t>
            </a:r>
          </a:p>
          <a:p>
            <a:pPr lvl="1"/>
            <a:r>
              <a:t>Body Level Two</a:t>
            </a:r>
          </a:p>
          <a:p>
            <a:pPr lvl="2"/>
            <a:r>
              <a:t>Body Level Three</a:t>
            </a:r>
          </a:p>
          <a:p>
            <a:pPr lvl="3"/>
            <a:r>
              <a:t>Body Level Four</a:t>
            </a:r>
          </a:p>
          <a:p>
            <a:pPr lvl="4"/>
            <a:r>
              <a:t>Body Level Five</a:t>
            </a:r>
          </a:p>
        </p:txBody>
      </p:sp>
      <p:sp>
        <p:nvSpPr>
          <p:cNvPr id="2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5_Title Only">
    <p:spTree>
      <p:nvGrpSpPr>
        <p:cNvPr id="1" name=""/>
        <p:cNvGrpSpPr/>
        <p:nvPr/>
      </p:nvGrpSpPr>
      <p:grpSpPr>
        <a:xfrm>
          <a:off x="0" y="0"/>
          <a:ext cx="0" cy="0"/>
          <a:chOff x="0" y="0"/>
          <a:chExt cx="0" cy="0"/>
        </a:xfrm>
      </p:grpSpPr>
      <p:sp>
        <p:nvSpPr>
          <p:cNvPr id="238" name="Round Diagonal Corner Rectangle 3"/>
          <p:cNvSpPr/>
          <p:nvPr/>
        </p:nvSpPr>
        <p:spPr>
          <a:xfrm>
            <a:off x="164592" y="147085"/>
            <a:ext cx="8810846" cy="656539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00" y="0"/>
                </a:moveTo>
                <a:lnTo>
                  <a:pt x="21600" y="0"/>
                </a:lnTo>
                <a:lnTo>
                  <a:pt x="21600" y="19050"/>
                </a:lnTo>
                <a:cubicBezTo>
                  <a:pt x="21600" y="20458"/>
                  <a:pt x="20749" y="21600"/>
                  <a:pt x="19700" y="21600"/>
                </a:cubicBezTo>
                <a:lnTo>
                  <a:pt x="0" y="21600"/>
                </a:lnTo>
                <a:lnTo>
                  <a:pt x="0" y="2550"/>
                </a:lnTo>
                <a:cubicBezTo>
                  <a:pt x="0" y="1142"/>
                  <a:pt x="851" y="0"/>
                  <a:pt x="1900" y="0"/>
                </a:cubicBezTo>
                <a:close/>
              </a:path>
            </a:pathLst>
          </a:custGeom>
          <a:solidFill>
            <a:srgbClr val="5F729D">
              <a:alpha val="64999"/>
            </a:srgbClr>
          </a:solidFill>
          <a:ln w="11000" cap="rnd">
            <a:solidFill>
              <a:srgbClr val="7487B3">
                <a:alpha val="88000"/>
              </a:srgbClr>
            </a:solidFill>
          </a:ln>
        </p:spPr>
        <p:txBody>
          <a:bodyPr lIns="45719" rIns="45719" anchor="ctr"/>
          <a:lstStyle/>
          <a:p>
            <a:pPr>
              <a:defRPr sz="2400">
                <a:solidFill>
                  <a:srgbClr val="FFFFFF"/>
                </a:solidFill>
              </a:defRPr>
            </a:pPr>
          </a:p>
        </p:txBody>
      </p:sp>
      <p:grpSp>
        <p:nvGrpSpPr>
          <p:cNvPr id="241" name="Group 15"/>
          <p:cNvGrpSpPr/>
          <p:nvPr/>
        </p:nvGrpSpPr>
        <p:grpSpPr>
          <a:xfrm>
            <a:off x="228600" y="6096000"/>
            <a:ext cx="1122363" cy="534988"/>
            <a:chOff x="0" y="0"/>
            <a:chExt cx="1122362" cy="534987"/>
          </a:xfrm>
        </p:grpSpPr>
        <p:sp>
          <p:nvSpPr>
            <p:cNvPr id="239" name="Rounded Rectangle 5"/>
            <p:cNvSpPr/>
            <p:nvPr/>
          </p:nvSpPr>
          <p:spPr>
            <a:xfrm>
              <a:off x="0" y="0"/>
              <a:ext cx="1122363" cy="534988"/>
            </a:xfrm>
            <a:prstGeom prst="roundRect">
              <a:avLst>
                <a:gd name="adj" fmla="val 16667"/>
              </a:avLst>
            </a:prstGeom>
            <a:solidFill>
              <a:srgbClr val="FFFFFF"/>
            </a:solidFill>
            <a:ln w="9525" cap="flat">
              <a:solidFill>
                <a:srgbClr val="FFFFFF"/>
              </a:solidFill>
              <a:prstDash val="solid"/>
              <a:round/>
            </a:ln>
            <a:effectLst>
              <a:outerShdw sx="100000" sy="100000" kx="0" ky="0" algn="b" rotWithShape="0" blurRad="63500" dist="38100" dir="2700000">
                <a:srgbClr val="000000">
                  <a:alpha val="73000"/>
                </a:srgbClr>
              </a:outerShdw>
            </a:effectLst>
          </p:spPr>
          <p:txBody>
            <a:bodyPr wrap="square" lIns="45719" tIns="45719" rIns="45719" bIns="45719" numCol="1" anchor="t">
              <a:noAutofit/>
            </a:bodyPr>
            <a:lstStyle/>
            <a:p>
              <a:pPr algn="l">
                <a:defRPr sz="2400">
                  <a:solidFill>
                    <a:srgbClr val="FFFFFF"/>
                  </a:solidFill>
                  <a:latin typeface="+mj-lt"/>
                  <a:ea typeface="+mj-ea"/>
                  <a:cs typeface="+mj-cs"/>
                  <a:sym typeface="Arial"/>
                </a:defRPr>
              </a:pPr>
            </a:p>
          </p:txBody>
        </p:sp>
        <p:pic>
          <p:nvPicPr>
            <p:cNvPr id="240" name="Picture 2" descr="Picture 2"/>
            <p:cNvPicPr>
              <a:picLocks noChangeAspect="1"/>
            </p:cNvPicPr>
            <p:nvPr/>
          </p:nvPicPr>
          <p:blipFill>
            <a:blip r:embed="rId2">
              <a:extLst/>
            </a:blip>
            <a:stretch>
              <a:fillRect/>
            </a:stretch>
          </p:blipFill>
          <p:spPr>
            <a:xfrm>
              <a:off x="68720" y="36062"/>
              <a:ext cx="990601" cy="427417"/>
            </a:xfrm>
            <a:prstGeom prst="rect">
              <a:avLst/>
            </a:prstGeom>
            <a:ln w="12700" cap="flat">
              <a:noFill/>
              <a:miter lim="400000"/>
            </a:ln>
            <a:effectLst/>
          </p:spPr>
        </p:pic>
      </p:grpSp>
      <p:grpSp>
        <p:nvGrpSpPr>
          <p:cNvPr id="244" name="TextBox 7"/>
          <p:cNvGrpSpPr/>
          <p:nvPr/>
        </p:nvGrpSpPr>
        <p:grpSpPr>
          <a:xfrm>
            <a:off x="1400627" y="6273801"/>
            <a:ext cx="366448" cy="215445"/>
            <a:chOff x="0" y="0"/>
            <a:chExt cx="366446" cy="215443"/>
          </a:xfrm>
        </p:grpSpPr>
        <p:sp>
          <p:nvSpPr>
            <p:cNvPr id="242" name="Rectangle"/>
            <p:cNvSpPr/>
            <p:nvPr/>
          </p:nvSpPr>
          <p:spPr>
            <a:xfrm>
              <a:off x="0" y="0"/>
              <a:ext cx="366447" cy="215444"/>
            </a:xfrm>
            <a:prstGeom prst="rect">
              <a:avLst/>
            </a:prstGeom>
            <a:solidFill>
              <a:srgbClr val="C4BD97"/>
            </a:solidFill>
            <a:ln w="12700" cap="flat">
              <a:noFill/>
              <a:miter lim="400000"/>
            </a:ln>
            <a:effectLst/>
          </p:spPr>
          <p:txBody>
            <a:bodyPr wrap="square" lIns="45719" tIns="45719" rIns="45719" bIns="45719" numCol="1" anchor="ctr">
              <a:noAutofit/>
            </a:bodyPr>
            <a:lstStyle/>
            <a:p>
              <a:pPr>
                <a:defRPr>
                  <a:latin typeface="Times New Roman"/>
                  <a:ea typeface="Times New Roman"/>
                  <a:cs typeface="Times New Roman"/>
                  <a:sym typeface="Times New Roman"/>
                </a:defRPr>
              </a:pPr>
            </a:p>
          </p:txBody>
        </p:sp>
        <p:sp>
          <p:nvSpPr>
            <p:cNvPr id="243" name="Face"/>
            <p:cNvSpPr txBox="1"/>
            <p:nvPr/>
          </p:nvSpPr>
          <p:spPr>
            <a:xfrm>
              <a:off x="18217" y="6513"/>
              <a:ext cx="330013" cy="20241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lvl1pPr>
                <a:defRPr sz="800">
                  <a:latin typeface="+mj-lt"/>
                  <a:ea typeface="+mj-ea"/>
                  <a:cs typeface="+mj-cs"/>
                  <a:sym typeface="Arial"/>
                </a:defRPr>
              </a:lvl1pPr>
            </a:lstStyle>
            <a:p>
              <a:pPr/>
              <a:r>
                <a:t>Face</a:t>
              </a:r>
            </a:p>
          </p:txBody>
        </p:sp>
      </p:grpSp>
      <p:grpSp>
        <p:nvGrpSpPr>
          <p:cNvPr id="247" name="TextBox 8"/>
          <p:cNvGrpSpPr/>
          <p:nvPr/>
        </p:nvGrpSpPr>
        <p:grpSpPr>
          <a:xfrm>
            <a:off x="1781628" y="6273801"/>
            <a:ext cx="366448" cy="215445"/>
            <a:chOff x="0" y="0"/>
            <a:chExt cx="366446" cy="215443"/>
          </a:xfrm>
        </p:grpSpPr>
        <p:sp>
          <p:nvSpPr>
            <p:cNvPr id="245" name="Rectangle"/>
            <p:cNvSpPr/>
            <p:nvPr/>
          </p:nvSpPr>
          <p:spPr>
            <a:xfrm>
              <a:off x="0" y="0"/>
              <a:ext cx="366447" cy="215444"/>
            </a:xfrm>
            <a:prstGeom prst="rect">
              <a:avLst/>
            </a:prstGeom>
            <a:solidFill>
              <a:srgbClr val="C4BD97"/>
            </a:solidFill>
            <a:ln w="12700" cap="flat">
              <a:noFill/>
              <a:miter lim="400000"/>
            </a:ln>
            <a:effectLst/>
          </p:spPr>
          <p:txBody>
            <a:bodyPr wrap="square" lIns="45719" tIns="45719" rIns="45719" bIns="45719" numCol="1" anchor="ctr">
              <a:noAutofit/>
            </a:bodyPr>
            <a:lstStyle/>
            <a:p>
              <a:pPr>
                <a:defRPr>
                  <a:latin typeface="Times New Roman"/>
                  <a:ea typeface="Times New Roman"/>
                  <a:cs typeface="Times New Roman"/>
                  <a:sym typeface="Times New Roman"/>
                </a:defRPr>
              </a:pPr>
            </a:p>
          </p:txBody>
        </p:sp>
        <p:sp>
          <p:nvSpPr>
            <p:cNvPr id="246" name="Smile"/>
            <p:cNvSpPr txBox="1"/>
            <p:nvPr/>
          </p:nvSpPr>
          <p:spPr>
            <a:xfrm>
              <a:off x="4128" y="6513"/>
              <a:ext cx="358191" cy="20241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lvl1pPr>
                <a:defRPr sz="800">
                  <a:latin typeface="+mj-lt"/>
                  <a:ea typeface="+mj-ea"/>
                  <a:cs typeface="+mj-cs"/>
                  <a:sym typeface="Arial"/>
                </a:defRPr>
              </a:lvl1pPr>
            </a:lstStyle>
            <a:p>
              <a:pPr/>
              <a:r>
                <a:t>Smile</a:t>
              </a:r>
            </a:p>
          </p:txBody>
        </p:sp>
      </p:grpSp>
      <p:grpSp>
        <p:nvGrpSpPr>
          <p:cNvPr id="250" name="TextBox 9"/>
          <p:cNvGrpSpPr/>
          <p:nvPr/>
        </p:nvGrpSpPr>
        <p:grpSpPr>
          <a:xfrm>
            <a:off x="2162628" y="6273801"/>
            <a:ext cx="366448" cy="215445"/>
            <a:chOff x="0" y="0"/>
            <a:chExt cx="366446" cy="215443"/>
          </a:xfrm>
        </p:grpSpPr>
        <p:sp>
          <p:nvSpPr>
            <p:cNvPr id="248" name="Rectangle"/>
            <p:cNvSpPr/>
            <p:nvPr/>
          </p:nvSpPr>
          <p:spPr>
            <a:xfrm>
              <a:off x="0" y="0"/>
              <a:ext cx="366447" cy="215444"/>
            </a:xfrm>
            <a:prstGeom prst="rect">
              <a:avLst/>
            </a:prstGeom>
            <a:solidFill>
              <a:srgbClr val="C4BD97"/>
            </a:solidFill>
            <a:ln w="12700" cap="flat">
              <a:noFill/>
              <a:miter lim="400000"/>
            </a:ln>
            <a:effectLst/>
          </p:spPr>
          <p:txBody>
            <a:bodyPr wrap="square" lIns="45719" tIns="45719" rIns="45719" bIns="45719" numCol="1" anchor="ctr">
              <a:noAutofit/>
            </a:bodyPr>
            <a:lstStyle/>
            <a:p>
              <a:pPr>
                <a:defRPr>
                  <a:latin typeface="Times New Roman"/>
                  <a:ea typeface="Times New Roman"/>
                  <a:cs typeface="Times New Roman"/>
                  <a:sym typeface="Times New Roman"/>
                </a:defRPr>
              </a:pPr>
            </a:p>
          </p:txBody>
        </p:sp>
        <p:sp>
          <p:nvSpPr>
            <p:cNvPr id="249" name="Teeth"/>
            <p:cNvSpPr txBox="1"/>
            <p:nvPr/>
          </p:nvSpPr>
          <p:spPr>
            <a:xfrm>
              <a:off x="6882" y="6513"/>
              <a:ext cx="352683" cy="20241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lvl1pPr>
                <a:defRPr sz="800">
                  <a:latin typeface="+mj-lt"/>
                  <a:ea typeface="+mj-ea"/>
                  <a:cs typeface="+mj-cs"/>
                  <a:sym typeface="Arial"/>
                </a:defRPr>
              </a:lvl1pPr>
            </a:lstStyle>
            <a:p>
              <a:pPr/>
              <a:r>
                <a:t>Teeth</a:t>
              </a:r>
            </a:p>
          </p:txBody>
        </p:sp>
      </p:grpSp>
      <p:grpSp>
        <p:nvGrpSpPr>
          <p:cNvPr id="253" name="TextBox 10"/>
          <p:cNvGrpSpPr/>
          <p:nvPr/>
        </p:nvGrpSpPr>
        <p:grpSpPr>
          <a:xfrm>
            <a:off x="2543628" y="6273801"/>
            <a:ext cx="366448" cy="215445"/>
            <a:chOff x="0" y="0"/>
            <a:chExt cx="366446" cy="215443"/>
          </a:xfrm>
        </p:grpSpPr>
        <p:sp>
          <p:nvSpPr>
            <p:cNvPr id="251" name="Rectangle"/>
            <p:cNvSpPr/>
            <p:nvPr/>
          </p:nvSpPr>
          <p:spPr>
            <a:xfrm>
              <a:off x="0" y="0"/>
              <a:ext cx="366447" cy="215444"/>
            </a:xfrm>
            <a:prstGeom prst="rect">
              <a:avLst/>
            </a:prstGeom>
            <a:solidFill>
              <a:srgbClr val="C4BD97"/>
            </a:solidFill>
            <a:ln w="12700" cap="flat">
              <a:noFill/>
              <a:miter lim="400000"/>
            </a:ln>
            <a:effectLst/>
          </p:spPr>
          <p:txBody>
            <a:bodyPr wrap="square" lIns="45719" tIns="45719" rIns="45719" bIns="45719" numCol="1" anchor="ctr">
              <a:noAutofit/>
            </a:bodyPr>
            <a:lstStyle/>
            <a:p>
              <a:pPr>
                <a:defRPr>
                  <a:latin typeface="Times New Roman"/>
                  <a:ea typeface="Times New Roman"/>
                  <a:cs typeface="Times New Roman"/>
                  <a:sym typeface="Times New Roman"/>
                </a:defRPr>
              </a:pPr>
            </a:p>
          </p:txBody>
        </p:sp>
        <p:sp>
          <p:nvSpPr>
            <p:cNvPr id="252" name="?’s"/>
            <p:cNvSpPr txBox="1"/>
            <p:nvPr/>
          </p:nvSpPr>
          <p:spPr>
            <a:xfrm>
              <a:off x="67132" y="6513"/>
              <a:ext cx="232183" cy="20241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lvl1pPr>
                <a:defRPr sz="800">
                  <a:latin typeface="+mj-lt"/>
                  <a:ea typeface="+mj-ea"/>
                  <a:cs typeface="+mj-cs"/>
                  <a:sym typeface="Arial"/>
                </a:defRPr>
              </a:lvl1pPr>
            </a:lstStyle>
            <a:p>
              <a:pPr/>
              <a:r>
                <a:t>?’s</a:t>
              </a:r>
            </a:p>
          </p:txBody>
        </p:sp>
      </p:grpSp>
      <p:grpSp>
        <p:nvGrpSpPr>
          <p:cNvPr id="256" name="TextBox 11"/>
          <p:cNvGrpSpPr/>
          <p:nvPr/>
        </p:nvGrpSpPr>
        <p:grpSpPr>
          <a:xfrm>
            <a:off x="2924628" y="6273801"/>
            <a:ext cx="366448" cy="215445"/>
            <a:chOff x="0" y="0"/>
            <a:chExt cx="366446" cy="215443"/>
          </a:xfrm>
        </p:grpSpPr>
        <p:sp>
          <p:nvSpPr>
            <p:cNvPr id="254" name="Rectangle"/>
            <p:cNvSpPr/>
            <p:nvPr/>
          </p:nvSpPr>
          <p:spPr>
            <a:xfrm>
              <a:off x="0" y="0"/>
              <a:ext cx="366447" cy="215444"/>
            </a:xfrm>
            <a:prstGeom prst="rect">
              <a:avLst/>
            </a:prstGeom>
            <a:solidFill>
              <a:srgbClr val="C4BD97"/>
            </a:solidFill>
            <a:ln w="12700" cap="flat">
              <a:noFill/>
              <a:miter lim="400000"/>
            </a:ln>
            <a:effectLst/>
          </p:spPr>
          <p:txBody>
            <a:bodyPr wrap="square" lIns="45719" tIns="45719" rIns="45719" bIns="45719" numCol="1" anchor="ctr">
              <a:noAutofit/>
            </a:bodyPr>
            <a:lstStyle/>
            <a:p>
              <a:pPr>
                <a:defRPr>
                  <a:latin typeface="Times New Roman"/>
                  <a:ea typeface="Times New Roman"/>
                  <a:cs typeface="Times New Roman"/>
                  <a:sym typeface="Times New Roman"/>
                </a:defRPr>
              </a:pPr>
            </a:p>
          </p:txBody>
        </p:sp>
        <p:sp>
          <p:nvSpPr>
            <p:cNvPr id="255" name="DX"/>
            <p:cNvSpPr txBox="1"/>
            <p:nvPr/>
          </p:nvSpPr>
          <p:spPr>
            <a:xfrm>
              <a:off x="60584" y="6513"/>
              <a:ext cx="245279" cy="20241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lvl1pPr>
                <a:defRPr sz="800">
                  <a:latin typeface="+mj-lt"/>
                  <a:ea typeface="+mj-ea"/>
                  <a:cs typeface="+mj-cs"/>
                  <a:sym typeface="Arial"/>
                </a:defRPr>
              </a:lvl1pPr>
            </a:lstStyle>
            <a:p>
              <a:pPr/>
              <a:r>
                <a:t>DX</a:t>
              </a:r>
            </a:p>
          </p:txBody>
        </p:sp>
      </p:grpSp>
      <p:grpSp>
        <p:nvGrpSpPr>
          <p:cNvPr id="259" name="TextBox 13"/>
          <p:cNvGrpSpPr/>
          <p:nvPr/>
        </p:nvGrpSpPr>
        <p:grpSpPr>
          <a:xfrm>
            <a:off x="3305628" y="6277428"/>
            <a:ext cx="366448" cy="215445"/>
            <a:chOff x="0" y="0"/>
            <a:chExt cx="366446" cy="215443"/>
          </a:xfrm>
        </p:grpSpPr>
        <p:sp>
          <p:nvSpPr>
            <p:cNvPr id="257" name="Rectangle"/>
            <p:cNvSpPr/>
            <p:nvPr/>
          </p:nvSpPr>
          <p:spPr>
            <a:xfrm>
              <a:off x="0" y="0"/>
              <a:ext cx="366447" cy="215444"/>
            </a:xfrm>
            <a:prstGeom prst="rect">
              <a:avLst/>
            </a:prstGeom>
            <a:solidFill>
              <a:srgbClr val="C4BD97"/>
            </a:solidFill>
            <a:ln w="12700" cap="flat">
              <a:noFill/>
              <a:miter lim="400000"/>
            </a:ln>
            <a:effectLst/>
          </p:spPr>
          <p:txBody>
            <a:bodyPr wrap="square" lIns="45719" tIns="45719" rIns="45719" bIns="45719" numCol="1" anchor="ctr">
              <a:noAutofit/>
            </a:bodyPr>
            <a:lstStyle/>
            <a:p>
              <a:pPr>
                <a:defRPr>
                  <a:latin typeface="Times New Roman"/>
                  <a:ea typeface="Times New Roman"/>
                  <a:cs typeface="Times New Roman"/>
                  <a:sym typeface="Times New Roman"/>
                </a:defRPr>
              </a:pPr>
            </a:p>
          </p:txBody>
        </p:sp>
        <p:sp>
          <p:nvSpPr>
            <p:cNvPr id="258" name="TP"/>
            <p:cNvSpPr txBox="1"/>
            <p:nvPr/>
          </p:nvSpPr>
          <p:spPr>
            <a:xfrm>
              <a:off x="66239" y="6513"/>
              <a:ext cx="233969" cy="20241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lvl1pPr>
                <a:defRPr sz="800">
                  <a:latin typeface="+mj-lt"/>
                  <a:ea typeface="+mj-ea"/>
                  <a:cs typeface="+mj-cs"/>
                  <a:sym typeface="Arial"/>
                </a:defRPr>
              </a:lvl1pPr>
            </a:lstStyle>
            <a:p>
              <a:pPr/>
              <a:r>
                <a:t>TP</a:t>
              </a:r>
            </a:p>
          </p:txBody>
        </p:sp>
      </p:grpSp>
      <p:sp>
        <p:nvSpPr>
          <p:cNvPr id="260" name="Rectangle 14"/>
          <p:cNvSpPr/>
          <p:nvPr/>
        </p:nvSpPr>
        <p:spPr>
          <a:xfrm>
            <a:off x="588962" y="1422400"/>
            <a:ext cx="8001001" cy="12701"/>
          </a:xfrm>
          <a:prstGeom prst="rect">
            <a:avLst/>
          </a:prstGeom>
          <a:solidFill>
            <a:schemeClr val="accent1"/>
          </a:solidFill>
          <a:ln w="12700">
            <a:miter lim="400000"/>
          </a:ln>
          <a:effectLst>
            <a:outerShdw sx="100000" sy="100000" kx="0" ky="0" algn="b" rotWithShape="0" blurRad="63500" dist="12900" dir="5400000">
              <a:srgbClr val="000000">
                <a:alpha val="75000"/>
              </a:srgbClr>
            </a:outerShdw>
          </a:effectLst>
        </p:spPr>
        <p:txBody>
          <a:bodyPr lIns="45719" rIns="45719" anchor="ctr"/>
          <a:lstStyle/>
          <a:p>
            <a:pPr>
              <a:defRPr sz="2400">
                <a:solidFill>
                  <a:srgbClr val="FFFFFF"/>
                </a:solidFill>
              </a:defRPr>
            </a:pPr>
          </a:p>
        </p:txBody>
      </p:sp>
      <p:pic>
        <p:nvPicPr>
          <p:cNvPr id="261" name="Picture 3" descr="Picture 3"/>
          <p:cNvPicPr>
            <a:picLocks noChangeAspect="1"/>
          </p:cNvPicPr>
          <p:nvPr/>
        </p:nvPicPr>
        <p:blipFill>
          <a:blip r:embed="rId3">
            <a:extLst/>
          </a:blip>
          <a:stretch>
            <a:fillRect/>
          </a:stretch>
        </p:blipFill>
        <p:spPr>
          <a:xfrm>
            <a:off x="366713" y="1524000"/>
            <a:ext cx="3733801" cy="4495800"/>
          </a:xfrm>
          <a:prstGeom prst="rect">
            <a:avLst/>
          </a:prstGeom>
          <a:ln w="12700">
            <a:miter lim="400000"/>
          </a:ln>
        </p:spPr>
      </p:pic>
      <p:sp>
        <p:nvSpPr>
          <p:cNvPr id="262" name="TextBox 34"/>
          <p:cNvSpPr txBox="1"/>
          <p:nvPr/>
        </p:nvSpPr>
        <p:spPr>
          <a:xfrm>
            <a:off x="548640" y="1552575"/>
            <a:ext cx="3322321" cy="25698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1800">
                <a:solidFill>
                  <a:srgbClr val="FFFFFF"/>
                </a:solidFill>
                <a:latin typeface="Times New Roman"/>
                <a:ea typeface="Times New Roman"/>
                <a:cs typeface="Times New Roman"/>
                <a:sym typeface="Times New Roman"/>
              </a:defRPr>
            </a:lvl1pPr>
          </a:lstStyle>
          <a:p>
            <a:pPr/>
            <a:r>
              <a:t>Notes</a:t>
            </a:r>
          </a:p>
        </p:txBody>
      </p:sp>
      <p:sp>
        <p:nvSpPr>
          <p:cNvPr id="263" name="Rectangle 17"/>
          <p:cNvSpPr/>
          <p:nvPr/>
        </p:nvSpPr>
        <p:spPr>
          <a:xfrm>
            <a:off x="4876800" y="1828800"/>
            <a:ext cx="3276600" cy="4267200"/>
          </a:xfrm>
          <a:prstGeom prst="rect">
            <a:avLst/>
          </a:prstGeom>
          <a:solidFill>
            <a:srgbClr val="FFFFFF"/>
          </a:solidFill>
          <a:ln w="38100">
            <a:solidFill>
              <a:srgbClr val="FFFFFF"/>
            </a:solidFill>
            <a:miter/>
          </a:ln>
          <a:effectLst>
            <a:outerShdw sx="100000" sy="100000" kx="0" ky="0" algn="b" rotWithShape="0" blurRad="63500" dist="101600" dir="2700000">
              <a:srgbClr val="000000">
                <a:alpha val="39999"/>
              </a:srgbClr>
            </a:outerShdw>
          </a:effectLst>
        </p:spPr>
        <p:txBody>
          <a:bodyPr lIns="45719" rIns="45719" anchor="ctr"/>
          <a:lstStyle/>
          <a:p>
            <a:pPr>
              <a:defRPr sz="2400">
                <a:solidFill>
                  <a:srgbClr val="FFFFFF"/>
                </a:solidFill>
              </a:defRPr>
            </a:pPr>
          </a:p>
        </p:txBody>
      </p:sp>
      <p:grpSp>
        <p:nvGrpSpPr>
          <p:cNvPr id="411" name="Group 9"/>
          <p:cNvGrpSpPr/>
          <p:nvPr/>
        </p:nvGrpSpPr>
        <p:grpSpPr>
          <a:xfrm>
            <a:off x="5130183" y="1965325"/>
            <a:ext cx="2846571" cy="3978275"/>
            <a:chOff x="0" y="0"/>
            <a:chExt cx="2846570" cy="3978275"/>
          </a:xfrm>
        </p:grpSpPr>
        <p:sp>
          <p:nvSpPr>
            <p:cNvPr id="264" name="Rectangle 137"/>
            <p:cNvSpPr txBox="1"/>
            <p:nvPr/>
          </p:nvSpPr>
          <p:spPr>
            <a:xfrm>
              <a:off x="2290225" y="1990724"/>
              <a:ext cx="556346"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700">
                  <a:latin typeface="+mj-lt"/>
                  <a:ea typeface="+mj-ea"/>
                  <a:cs typeface="+mj-cs"/>
                  <a:sym typeface="Arial"/>
                </a:defRPr>
              </a:lvl1pPr>
            </a:lstStyle>
            <a:p>
              <a:pPr/>
              <a:r>
                <a:t>Left Quadrant</a:t>
              </a:r>
            </a:p>
          </p:txBody>
        </p:sp>
        <p:sp>
          <p:nvSpPr>
            <p:cNvPr id="265" name="Rectangle 11"/>
            <p:cNvSpPr txBox="1"/>
            <p:nvPr/>
          </p:nvSpPr>
          <p:spPr>
            <a:xfrm>
              <a:off x="995980" y="3484562"/>
              <a:ext cx="127001"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600">
                  <a:latin typeface="+mj-lt"/>
                  <a:ea typeface="+mj-ea"/>
                  <a:cs typeface="+mj-cs"/>
                  <a:sym typeface="Arial"/>
                </a:defRPr>
              </a:lvl1pPr>
            </a:lstStyle>
            <a:p>
              <a:pPr/>
              <a:r>
                <a:t>26</a:t>
              </a:r>
            </a:p>
          </p:txBody>
        </p:sp>
        <p:sp>
          <p:nvSpPr>
            <p:cNvPr id="266" name="Freeform 12"/>
            <p:cNvSpPr/>
            <p:nvPr/>
          </p:nvSpPr>
          <p:spPr>
            <a:xfrm>
              <a:off x="1141908" y="3713162"/>
              <a:ext cx="249359" cy="260340"/>
            </a:xfrm>
            <a:custGeom>
              <a:avLst/>
              <a:gdLst/>
              <a:ahLst/>
              <a:cxnLst>
                <a:cxn ang="0">
                  <a:pos x="wd2" y="hd2"/>
                </a:cxn>
                <a:cxn ang="5400000">
                  <a:pos x="wd2" y="hd2"/>
                </a:cxn>
                <a:cxn ang="10800000">
                  <a:pos x="wd2" y="hd2"/>
                </a:cxn>
                <a:cxn ang="16200000">
                  <a:pos x="wd2" y="hd2"/>
                </a:cxn>
              </a:cxnLst>
              <a:rect l="0" t="0" r="r" b="b"/>
              <a:pathLst>
                <a:path w="21205" h="21211" fill="norm" stroke="1" extrusionOk="0">
                  <a:moveTo>
                    <a:pt x="21205" y="14954"/>
                  </a:moveTo>
                  <a:cubicBezTo>
                    <a:pt x="20773" y="14123"/>
                    <a:pt x="19909" y="10800"/>
                    <a:pt x="18613" y="8308"/>
                  </a:cubicBezTo>
                  <a:cubicBezTo>
                    <a:pt x="16885" y="5815"/>
                    <a:pt x="16453" y="0"/>
                    <a:pt x="10837" y="0"/>
                  </a:cubicBezTo>
                  <a:cubicBezTo>
                    <a:pt x="4789" y="0"/>
                    <a:pt x="3925" y="4985"/>
                    <a:pt x="3493" y="5815"/>
                  </a:cubicBezTo>
                  <a:cubicBezTo>
                    <a:pt x="3061" y="7062"/>
                    <a:pt x="-395" y="10800"/>
                    <a:pt x="37" y="14123"/>
                  </a:cubicBezTo>
                  <a:cubicBezTo>
                    <a:pt x="37" y="17031"/>
                    <a:pt x="1765" y="21600"/>
                    <a:pt x="10837" y="21185"/>
                  </a:cubicBezTo>
                  <a:cubicBezTo>
                    <a:pt x="19909" y="21185"/>
                    <a:pt x="21205" y="14954"/>
                    <a:pt x="21205" y="14954"/>
                  </a:cubicBezTo>
                  <a:close/>
                </a:path>
              </a:pathLst>
            </a:custGeom>
            <a:noFill/>
            <a:ln w="3175" cap="flat">
              <a:solidFill>
                <a:srgbClr val="000000"/>
              </a:solidFill>
              <a:prstDash val="solid"/>
              <a:miter lim="800000"/>
            </a:ln>
            <a:effectLst/>
          </p:spPr>
          <p:txBody>
            <a:bodyPr wrap="square" lIns="45719" tIns="45719" rIns="45719" bIns="45719" numCol="1" anchor="t">
              <a:noAutofit/>
            </a:bodyPr>
            <a:lstStyle/>
            <a:p>
              <a:pPr>
                <a:defRPr>
                  <a:latin typeface="Times New Roman"/>
                  <a:ea typeface="Times New Roman"/>
                  <a:cs typeface="Times New Roman"/>
                  <a:sym typeface="Times New Roman"/>
                </a:defRPr>
              </a:pPr>
            </a:p>
          </p:txBody>
        </p:sp>
        <p:sp>
          <p:nvSpPr>
            <p:cNvPr id="267" name="Freeform 13"/>
            <p:cNvSpPr/>
            <p:nvPr/>
          </p:nvSpPr>
          <p:spPr>
            <a:xfrm>
              <a:off x="1140441" y="3895725"/>
              <a:ext cx="239714" cy="4127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0" y="0"/>
                    <a:pt x="6434" y="21600"/>
                    <a:pt x="11489" y="21600"/>
                  </a:cubicBezTo>
                  <a:cubicBezTo>
                    <a:pt x="17004" y="18900"/>
                    <a:pt x="21600" y="13500"/>
                    <a:pt x="21600" y="13500"/>
                  </a:cubicBezTo>
                </a:path>
              </a:pathLst>
            </a:custGeom>
            <a:noFill/>
            <a:ln w="3175" cap="rnd">
              <a:solidFill>
                <a:srgbClr val="000000"/>
              </a:solidFill>
              <a:prstDash val="solid"/>
              <a:bevel/>
            </a:ln>
            <a:effectLst/>
          </p:spPr>
          <p:txBody>
            <a:bodyPr wrap="square" lIns="45719" tIns="45719" rIns="45719" bIns="45719" numCol="1" anchor="t">
              <a:noAutofit/>
            </a:bodyPr>
            <a:lstStyle/>
            <a:p>
              <a:pPr>
                <a:defRPr>
                  <a:latin typeface="Times New Roman"/>
                  <a:ea typeface="Times New Roman"/>
                  <a:cs typeface="Times New Roman"/>
                  <a:sym typeface="Times New Roman"/>
                </a:defRPr>
              </a:pPr>
            </a:p>
          </p:txBody>
        </p:sp>
        <p:sp>
          <p:nvSpPr>
            <p:cNvPr id="268" name="Line 14"/>
            <p:cNvSpPr/>
            <p:nvPr/>
          </p:nvSpPr>
          <p:spPr>
            <a:xfrm>
              <a:off x="1248392" y="3779837"/>
              <a:ext cx="39688" cy="15876"/>
            </a:xfrm>
            <a:prstGeom prst="line">
              <a:avLst/>
            </a:prstGeom>
            <a:noFill/>
            <a:ln w="3175" cap="rnd">
              <a:solidFill>
                <a:srgbClr val="000000"/>
              </a:solidFill>
              <a:prstDash val="solid"/>
              <a:miter lim="800000"/>
            </a:ln>
            <a:effectLst/>
          </p:spPr>
          <p:txBody>
            <a:bodyPr wrap="square" lIns="45719" tIns="45719" rIns="45719" bIns="45719" numCol="1" anchor="t">
              <a:noAutofit/>
            </a:bodyPr>
            <a:lstStyle/>
            <a:p>
              <a:pPr>
                <a:defRPr>
                  <a:solidFill>
                    <a:srgbClr val="FFFFFF"/>
                  </a:solidFill>
                </a:defRPr>
              </a:pPr>
            </a:p>
          </p:txBody>
        </p:sp>
        <p:sp>
          <p:nvSpPr>
            <p:cNvPr id="269" name="Freeform 15"/>
            <p:cNvSpPr/>
            <p:nvPr/>
          </p:nvSpPr>
          <p:spPr>
            <a:xfrm>
              <a:off x="973754" y="3758657"/>
              <a:ext cx="60326" cy="25943"/>
            </a:xfrm>
            <a:custGeom>
              <a:avLst/>
              <a:gdLst/>
              <a:ahLst/>
              <a:cxnLst>
                <a:cxn ang="0">
                  <a:pos x="wd2" y="hd2"/>
                </a:cxn>
                <a:cxn ang="5400000">
                  <a:pos x="wd2" y="hd2"/>
                </a:cxn>
                <a:cxn ang="10800000">
                  <a:pos x="wd2" y="hd2"/>
                </a:cxn>
                <a:cxn ang="16200000">
                  <a:pos x="wd2" y="hd2"/>
                </a:cxn>
              </a:cxnLst>
              <a:rect l="0" t="0" r="r" b="b"/>
              <a:pathLst>
                <a:path w="21600" h="18578" fill="norm" stroke="1" extrusionOk="0">
                  <a:moveTo>
                    <a:pt x="0" y="11378"/>
                  </a:moveTo>
                  <a:cubicBezTo>
                    <a:pt x="0" y="11378"/>
                    <a:pt x="7200" y="-3022"/>
                    <a:pt x="12600" y="578"/>
                  </a:cubicBezTo>
                  <a:cubicBezTo>
                    <a:pt x="16200" y="578"/>
                    <a:pt x="21600" y="18578"/>
                    <a:pt x="21600" y="18578"/>
                  </a:cubicBezTo>
                </a:path>
              </a:pathLst>
            </a:custGeom>
            <a:noFill/>
            <a:ln w="3175" cap="rnd">
              <a:solidFill>
                <a:srgbClr val="000000"/>
              </a:solidFill>
              <a:prstDash val="solid"/>
              <a:miter lim="800000"/>
            </a:ln>
            <a:effectLst/>
          </p:spPr>
          <p:txBody>
            <a:bodyPr wrap="square" lIns="45719" tIns="45719" rIns="45719" bIns="45719" numCol="1" anchor="t">
              <a:noAutofit/>
            </a:bodyPr>
            <a:lstStyle/>
            <a:p>
              <a:pPr>
                <a:defRPr>
                  <a:latin typeface="Times New Roman"/>
                  <a:ea typeface="Times New Roman"/>
                  <a:cs typeface="Times New Roman"/>
                  <a:sym typeface="Times New Roman"/>
                </a:defRPr>
              </a:pPr>
            </a:p>
          </p:txBody>
        </p:sp>
        <p:sp>
          <p:nvSpPr>
            <p:cNvPr id="270" name="Freeform 16"/>
            <p:cNvSpPr/>
            <p:nvPr/>
          </p:nvSpPr>
          <p:spPr>
            <a:xfrm>
              <a:off x="893288" y="3683119"/>
              <a:ext cx="247815" cy="267082"/>
            </a:xfrm>
            <a:custGeom>
              <a:avLst/>
              <a:gdLst/>
              <a:ahLst/>
              <a:cxnLst>
                <a:cxn ang="0">
                  <a:pos x="wd2" y="hd2"/>
                </a:cxn>
                <a:cxn ang="5400000">
                  <a:pos x="wd2" y="hd2"/>
                </a:cxn>
                <a:cxn ang="10800000">
                  <a:pos x="wd2" y="hd2"/>
                </a:cxn>
                <a:cxn ang="16200000">
                  <a:pos x="wd2" y="hd2"/>
                </a:cxn>
              </a:cxnLst>
              <a:rect l="0" t="0" r="r" b="b"/>
              <a:pathLst>
                <a:path w="20686" h="20302" fill="norm" stroke="1" extrusionOk="0">
                  <a:moveTo>
                    <a:pt x="275" y="9658"/>
                  </a:moveTo>
                  <a:cubicBezTo>
                    <a:pt x="-572" y="12358"/>
                    <a:pt x="-148" y="18143"/>
                    <a:pt x="11710" y="20072"/>
                  </a:cubicBezTo>
                  <a:cubicBezTo>
                    <a:pt x="18063" y="21229"/>
                    <a:pt x="20181" y="17758"/>
                    <a:pt x="20604" y="15443"/>
                  </a:cubicBezTo>
                  <a:cubicBezTo>
                    <a:pt x="21028" y="12743"/>
                    <a:pt x="19757" y="10815"/>
                    <a:pt x="17640" y="8886"/>
                  </a:cubicBezTo>
                  <a:cubicBezTo>
                    <a:pt x="15946" y="7343"/>
                    <a:pt x="13404" y="15"/>
                    <a:pt x="9169" y="15"/>
                  </a:cubicBezTo>
                  <a:cubicBezTo>
                    <a:pt x="7052" y="-371"/>
                    <a:pt x="1122" y="6958"/>
                    <a:pt x="275" y="9658"/>
                  </a:cubicBezTo>
                  <a:close/>
                </a:path>
              </a:pathLst>
            </a:custGeom>
            <a:noFill/>
            <a:ln w="3175" cap="flat">
              <a:solidFill>
                <a:srgbClr val="000000"/>
              </a:solidFill>
              <a:prstDash val="solid"/>
              <a:miter lim="800000"/>
            </a:ln>
            <a:effectLst/>
          </p:spPr>
          <p:txBody>
            <a:bodyPr wrap="square" lIns="45719" tIns="45719" rIns="45719" bIns="45719" numCol="1" anchor="t">
              <a:noAutofit/>
            </a:bodyPr>
            <a:lstStyle/>
            <a:p>
              <a:pPr>
                <a:defRPr>
                  <a:latin typeface="Times New Roman"/>
                  <a:ea typeface="Times New Roman"/>
                  <a:cs typeface="Times New Roman"/>
                  <a:sym typeface="Times New Roman"/>
                </a:defRPr>
              </a:pPr>
            </a:p>
          </p:txBody>
        </p:sp>
        <p:sp>
          <p:nvSpPr>
            <p:cNvPr id="271" name="Freeform 17"/>
            <p:cNvSpPr/>
            <p:nvPr/>
          </p:nvSpPr>
          <p:spPr>
            <a:xfrm>
              <a:off x="891205" y="3851274"/>
              <a:ext cx="234951" cy="63827"/>
            </a:xfrm>
            <a:custGeom>
              <a:avLst/>
              <a:gdLst/>
              <a:ahLst/>
              <a:cxnLst>
                <a:cxn ang="0">
                  <a:pos x="wd2" y="hd2"/>
                </a:cxn>
                <a:cxn ang="5400000">
                  <a:pos x="wd2" y="hd2"/>
                </a:cxn>
                <a:cxn ang="10800000">
                  <a:pos x="wd2" y="hd2"/>
                </a:cxn>
                <a:cxn ang="16200000">
                  <a:pos x="wd2" y="hd2"/>
                </a:cxn>
              </a:cxnLst>
              <a:rect l="0" t="0" r="r" b="b"/>
              <a:pathLst>
                <a:path w="21600" h="20677" fill="norm" stroke="1" extrusionOk="0">
                  <a:moveTo>
                    <a:pt x="0" y="0"/>
                  </a:moveTo>
                  <a:cubicBezTo>
                    <a:pt x="0" y="0"/>
                    <a:pt x="7513" y="18277"/>
                    <a:pt x="11270" y="19938"/>
                  </a:cubicBezTo>
                  <a:cubicBezTo>
                    <a:pt x="15496" y="21600"/>
                    <a:pt x="21600" y="19938"/>
                    <a:pt x="21600" y="19938"/>
                  </a:cubicBezTo>
                </a:path>
              </a:pathLst>
            </a:custGeom>
            <a:noFill/>
            <a:ln w="3175" cap="rnd">
              <a:solidFill>
                <a:srgbClr val="000000"/>
              </a:solidFill>
              <a:prstDash val="solid"/>
              <a:bevel/>
            </a:ln>
            <a:effectLst/>
          </p:spPr>
          <p:txBody>
            <a:bodyPr wrap="square" lIns="45719" tIns="45719" rIns="45719" bIns="45719" numCol="1" anchor="t">
              <a:noAutofit/>
            </a:bodyPr>
            <a:lstStyle/>
            <a:p>
              <a:pPr>
                <a:defRPr>
                  <a:latin typeface="Times New Roman"/>
                  <a:ea typeface="Times New Roman"/>
                  <a:cs typeface="Times New Roman"/>
                  <a:sym typeface="Times New Roman"/>
                </a:defRPr>
              </a:pPr>
            </a:p>
          </p:txBody>
        </p:sp>
        <p:sp>
          <p:nvSpPr>
            <p:cNvPr id="272" name="Freeform 18"/>
            <p:cNvSpPr/>
            <p:nvPr/>
          </p:nvSpPr>
          <p:spPr>
            <a:xfrm>
              <a:off x="656671" y="3577649"/>
              <a:ext cx="253593" cy="266492"/>
            </a:xfrm>
            <a:custGeom>
              <a:avLst/>
              <a:gdLst/>
              <a:ahLst/>
              <a:cxnLst>
                <a:cxn ang="0">
                  <a:pos x="wd2" y="hd2"/>
                </a:cxn>
                <a:cxn ang="5400000">
                  <a:pos x="wd2" y="hd2"/>
                </a:cxn>
                <a:cxn ang="10800000">
                  <a:pos x="wd2" y="hd2"/>
                </a:cxn>
                <a:cxn ang="16200000">
                  <a:pos x="wd2" y="hd2"/>
                </a:cxn>
              </a:cxnLst>
              <a:rect l="0" t="0" r="r" b="b"/>
              <a:pathLst>
                <a:path w="18855" h="18040" fill="norm" stroke="1" extrusionOk="0">
                  <a:moveTo>
                    <a:pt x="1515" y="2669"/>
                  </a:moveTo>
                  <a:cubicBezTo>
                    <a:pt x="379" y="4041"/>
                    <a:pt x="-2274" y="10898"/>
                    <a:pt x="4168" y="15355"/>
                  </a:cubicBezTo>
                  <a:cubicBezTo>
                    <a:pt x="10989" y="19812"/>
                    <a:pt x="17431" y="17755"/>
                    <a:pt x="17810" y="16041"/>
                  </a:cubicBezTo>
                  <a:cubicBezTo>
                    <a:pt x="18568" y="14669"/>
                    <a:pt x="18189" y="11583"/>
                    <a:pt x="18568" y="10212"/>
                  </a:cubicBezTo>
                  <a:cubicBezTo>
                    <a:pt x="18947" y="8841"/>
                    <a:pt x="19326" y="3355"/>
                    <a:pt x="17052" y="1641"/>
                  </a:cubicBezTo>
                  <a:cubicBezTo>
                    <a:pt x="12505" y="-1788"/>
                    <a:pt x="2652" y="955"/>
                    <a:pt x="1515" y="2669"/>
                  </a:cubicBezTo>
                  <a:close/>
                </a:path>
              </a:pathLst>
            </a:custGeom>
            <a:noFill/>
            <a:ln w="3175" cap="flat">
              <a:solidFill>
                <a:srgbClr val="000000"/>
              </a:solidFill>
              <a:prstDash val="solid"/>
              <a:miter lim="800000"/>
            </a:ln>
            <a:effectLst/>
          </p:spPr>
          <p:txBody>
            <a:bodyPr wrap="square" lIns="45719" tIns="45719" rIns="45719" bIns="45719" numCol="1" anchor="t">
              <a:noAutofit/>
            </a:bodyPr>
            <a:lstStyle/>
            <a:p>
              <a:pPr>
                <a:defRPr>
                  <a:latin typeface="Times New Roman"/>
                  <a:ea typeface="Times New Roman"/>
                  <a:cs typeface="Times New Roman"/>
                  <a:sym typeface="Times New Roman"/>
                </a:defRPr>
              </a:pPr>
            </a:p>
          </p:txBody>
        </p:sp>
        <p:sp>
          <p:nvSpPr>
            <p:cNvPr id="273" name="Freeform 19"/>
            <p:cNvSpPr/>
            <p:nvPr/>
          </p:nvSpPr>
          <p:spPr>
            <a:xfrm>
              <a:off x="688004" y="3671888"/>
              <a:ext cx="177801" cy="11906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0" y="0"/>
                    <a:pt x="8023" y="14087"/>
                    <a:pt x="12343" y="16904"/>
                  </a:cubicBezTo>
                  <a:cubicBezTo>
                    <a:pt x="16663" y="19722"/>
                    <a:pt x="21600" y="21600"/>
                    <a:pt x="21600" y="21600"/>
                  </a:cubicBezTo>
                </a:path>
              </a:pathLst>
            </a:custGeom>
            <a:noFill/>
            <a:ln w="3175" cap="rnd">
              <a:solidFill>
                <a:srgbClr val="000000"/>
              </a:solidFill>
              <a:prstDash val="solid"/>
              <a:bevel/>
            </a:ln>
            <a:effectLst/>
          </p:spPr>
          <p:txBody>
            <a:bodyPr wrap="square" lIns="45719" tIns="45719" rIns="45719" bIns="45719" numCol="1" anchor="t">
              <a:noAutofit/>
            </a:bodyPr>
            <a:lstStyle/>
            <a:p>
              <a:pPr>
                <a:defRPr>
                  <a:latin typeface="Times New Roman"/>
                  <a:ea typeface="Times New Roman"/>
                  <a:cs typeface="Times New Roman"/>
                  <a:sym typeface="Times New Roman"/>
                </a:defRPr>
              </a:pPr>
            </a:p>
          </p:txBody>
        </p:sp>
        <p:sp>
          <p:nvSpPr>
            <p:cNvPr id="274" name="Freeform 20"/>
            <p:cNvSpPr/>
            <p:nvPr/>
          </p:nvSpPr>
          <p:spPr>
            <a:xfrm>
              <a:off x="768966" y="3630612"/>
              <a:ext cx="93170" cy="77788"/>
            </a:xfrm>
            <a:custGeom>
              <a:avLst/>
              <a:gdLst/>
              <a:ahLst/>
              <a:cxnLst>
                <a:cxn ang="0">
                  <a:pos x="wd2" y="hd2"/>
                </a:cxn>
                <a:cxn ang="5400000">
                  <a:pos x="wd2" y="hd2"/>
                </a:cxn>
                <a:cxn ang="10800000">
                  <a:pos x="wd2" y="hd2"/>
                </a:cxn>
                <a:cxn ang="16200000">
                  <a:pos x="wd2" y="hd2"/>
                </a:cxn>
              </a:cxnLst>
              <a:rect l="0" t="0" r="r" b="b"/>
              <a:pathLst>
                <a:path w="20781" h="21600" fill="norm" stroke="1" extrusionOk="0">
                  <a:moveTo>
                    <a:pt x="0" y="7200"/>
                  </a:moveTo>
                  <a:cubicBezTo>
                    <a:pt x="14779" y="0"/>
                    <a:pt x="14779" y="0"/>
                    <a:pt x="14779" y="0"/>
                  </a:cubicBezTo>
                  <a:cubicBezTo>
                    <a:pt x="14779" y="0"/>
                    <a:pt x="18189" y="0"/>
                    <a:pt x="20463" y="2880"/>
                  </a:cubicBezTo>
                  <a:cubicBezTo>
                    <a:pt x="21600" y="7200"/>
                    <a:pt x="19326" y="21600"/>
                    <a:pt x="19326" y="21600"/>
                  </a:cubicBezTo>
                </a:path>
              </a:pathLst>
            </a:custGeom>
            <a:noFill/>
            <a:ln w="3175" cap="rnd">
              <a:solidFill>
                <a:srgbClr val="000000"/>
              </a:solidFill>
              <a:prstDash val="solid"/>
              <a:miter lim="800000"/>
            </a:ln>
            <a:effectLst/>
          </p:spPr>
          <p:txBody>
            <a:bodyPr wrap="square" lIns="45719" tIns="45719" rIns="45719" bIns="45719" numCol="1" anchor="t">
              <a:noAutofit/>
            </a:bodyPr>
            <a:lstStyle/>
            <a:p>
              <a:pPr>
                <a:defRPr>
                  <a:latin typeface="Times New Roman"/>
                  <a:ea typeface="Times New Roman"/>
                  <a:cs typeface="Times New Roman"/>
                  <a:sym typeface="Times New Roman"/>
                </a:defRPr>
              </a:pPr>
            </a:p>
          </p:txBody>
        </p:sp>
        <p:sp>
          <p:nvSpPr>
            <p:cNvPr id="275" name="Freeform 21"/>
            <p:cNvSpPr/>
            <p:nvPr/>
          </p:nvSpPr>
          <p:spPr>
            <a:xfrm>
              <a:off x="472434" y="3338633"/>
              <a:ext cx="293499" cy="283409"/>
            </a:xfrm>
            <a:custGeom>
              <a:avLst/>
              <a:gdLst/>
              <a:ahLst/>
              <a:cxnLst>
                <a:cxn ang="0">
                  <a:pos x="wd2" y="hd2"/>
                </a:cxn>
                <a:cxn ang="5400000">
                  <a:pos x="wd2" y="hd2"/>
                </a:cxn>
                <a:cxn ang="10800000">
                  <a:pos x="wd2" y="hd2"/>
                </a:cxn>
                <a:cxn ang="16200000">
                  <a:pos x="wd2" y="hd2"/>
                </a:cxn>
              </a:cxnLst>
              <a:rect l="0" t="0" r="r" b="b"/>
              <a:pathLst>
                <a:path w="17515" h="19775" fill="norm" stroke="1" extrusionOk="0">
                  <a:moveTo>
                    <a:pt x="12558" y="19024"/>
                  </a:moveTo>
                  <a:cubicBezTo>
                    <a:pt x="11342" y="20087"/>
                    <a:pt x="5866" y="21149"/>
                    <a:pt x="1606" y="13713"/>
                  </a:cubicBezTo>
                  <a:cubicBezTo>
                    <a:pt x="-2957" y="6277"/>
                    <a:pt x="3432" y="611"/>
                    <a:pt x="5561" y="257"/>
                  </a:cubicBezTo>
                  <a:cubicBezTo>
                    <a:pt x="7691" y="-451"/>
                    <a:pt x="15297" y="-97"/>
                    <a:pt x="17122" y="6631"/>
                  </a:cubicBezTo>
                  <a:cubicBezTo>
                    <a:pt x="18643" y="11588"/>
                    <a:pt x="15297" y="12297"/>
                    <a:pt x="14688" y="13359"/>
                  </a:cubicBezTo>
                  <a:cubicBezTo>
                    <a:pt x="14080" y="14775"/>
                    <a:pt x="13775" y="17962"/>
                    <a:pt x="12558" y="19024"/>
                  </a:cubicBezTo>
                  <a:close/>
                </a:path>
              </a:pathLst>
            </a:custGeom>
            <a:noFill/>
            <a:ln w="3175" cap="flat">
              <a:solidFill>
                <a:srgbClr val="000000"/>
              </a:solidFill>
              <a:prstDash val="solid"/>
              <a:miter lim="800000"/>
            </a:ln>
            <a:effectLst/>
          </p:spPr>
          <p:txBody>
            <a:bodyPr wrap="square" lIns="45719" tIns="45719" rIns="45719" bIns="45719" numCol="1" anchor="t">
              <a:noAutofit/>
            </a:bodyPr>
            <a:lstStyle/>
            <a:p>
              <a:pPr>
                <a:defRPr>
                  <a:latin typeface="Times New Roman"/>
                  <a:ea typeface="Times New Roman"/>
                  <a:cs typeface="Times New Roman"/>
                  <a:sym typeface="Times New Roman"/>
                </a:defRPr>
              </a:pPr>
            </a:p>
          </p:txBody>
        </p:sp>
        <p:sp>
          <p:nvSpPr>
            <p:cNvPr id="276" name="Freeform 22"/>
            <p:cNvSpPr/>
            <p:nvPr/>
          </p:nvSpPr>
          <p:spPr>
            <a:xfrm>
              <a:off x="621329" y="3382963"/>
              <a:ext cx="76202" cy="15081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234"/>
                  </a:moveTo>
                  <a:lnTo>
                    <a:pt x="10491" y="4320"/>
                  </a:lnTo>
                  <a:lnTo>
                    <a:pt x="14811" y="0"/>
                  </a:lnTo>
                  <a:lnTo>
                    <a:pt x="8640" y="4320"/>
                  </a:lnTo>
                  <a:lnTo>
                    <a:pt x="16046" y="10183"/>
                  </a:lnTo>
                  <a:lnTo>
                    <a:pt x="19131" y="18206"/>
                  </a:lnTo>
                  <a:lnTo>
                    <a:pt x="10491" y="21600"/>
                  </a:lnTo>
                  <a:lnTo>
                    <a:pt x="19131" y="18206"/>
                  </a:lnTo>
                  <a:lnTo>
                    <a:pt x="21600" y="20366"/>
                  </a:lnTo>
                </a:path>
              </a:pathLst>
            </a:custGeom>
            <a:noFill/>
            <a:ln w="3175" cap="rnd">
              <a:solidFill>
                <a:srgbClr val="000000"/>
              </a:solidFill>
              <a:prstDash val="solid"/>
              <a:miter lim="800000"/>
            </a:ln>
            <a:effectLst/>
          </p:spPr>
          <p:txBody>
            <a:bodyPr wrap="square" lIns="45719" tIns="45719" rIns="45719" bIns="45719" numCol="1" anchor="t">
              <a:noAutofit/>
            </a:bodyPr>
            <a:lstStyle/>
            <a:p>
              <a:pPr>
                <a:defRPr>
                  <a:latin typeface="Times New Roman"/>
                  <a:ea typeface="Times New Roman"/>
                  <a:cs typeface="Times New Roman"/>
                  <a:sym typeface="Times New Roman"/>
                </a:defRPr>
              </a:pPr>
            </a:p>
          </p:txBody>
        </p:sp>
        <p:sp>
          <p:nvSpPr>
            <p:cNvPr id="277" name="Freeform 23"/>
            <p:cNvSpPr/>
            <p:nvPr/>
          </p:nvSpPr>
          <p:spPr>
            <a:xfrm>
              <a:off x="570529" y="3432174"/>
              <a:ext cx="36512" cy="1079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3812" y="13392"/>
                  </a:lnTo>
                  <a:lnTo>
                    <a:pt x="21600" y="21600"/>
                  </a:lnTo>
                </a:path>
              </a:pathLst>
            </a:custGeom>
            <a:noFill/>
            <a:ln w="3175" cap="rnd">
              <a:solidFill>
                <a:srgbClr val="000000"/>
              </a:solidFill>
              <a:prstDash val="solid"/>
              <a:bevel/>
            </a:ln>
            <a:effectLst/>
          </p:spPr>
          <p:txBody>
            <a:bodyPr wrap="square" lIns="45719" tIns="45719" rIns="45719" bIns="45719" numCol="1" anchor="t">
              <a:noAutofit/>
            </a:bodyPr>
            <a:lstStyle/>
            <a:p>
              <a:pPr>
                <a:defRPr>
                  <a:latin typeface="Times New Roman"/>
                  <a:ea typeface="Times New Roman"/>
                  <a:cs typeface="Times New Roman"/>
                  <a:sym typeface="Times New Roman"/>
                </a:defRPr>
              </a:pPr>
            </a:p>
          </p:txBody>
        </p:sp>
        <p:sp>
          <p:nvSpPr>
            <p:cNvPr id="278" name="Freeform 24"/>
            <p:cNvSpPr/>
            <p:nvPr/>
          </p:nvSpPr>
          <p:spPr>
            <a:xfrm>
              <a:off x="356216" y="3028511"/>
              <a:ext cx="317012" cy="318454"/>
            </a:xfrm>
            <a:custGeom>
              <a:avLst/>
              <a:gdLst/>
              <a:ahLst/>
              <a:cxnLst>
                <a:cxn ang="0">
                  <a:pos x="wd2" y="hd2"/>
                </a:cxn>
                <a:cxn ang="5400000">
                  <a:pos x="wd2" y="hd2"/>
                </a:cxn>
                <a:cxn ang="10800000">
                  <a:pos x="wd2" y="hd2"/>
                </a:cxn>
                <a:cxn ang="16200000">
                  <a:pos x="wd2" y="hd2"/>
                </a:cxn>
              </a:cxnLst>
              <a:rect l="0" t="0" r="r" b="b"/>
              <a:pathLst>
                <a:path w="20346" h="19518" fill="norm" stroke="1" extrusionOk="0">
                  <a:moveTo>
                    <a:pt x="7200" y="445"/>
                  </a:moveTo>
                  <a:cubicBezTo>
                    <a:pt x="10473" y="-181"/>
                    <a:pt x="18000" y="-1433"/>
                    <a:pt x="19964" y="7332"/>
                  </a:cubicBezTo>
                  <a:cubicBezTo>
                    <a:pt x="21600" y="15784"/>
                    <a:pt x="17673" y="18602"/>
                    <a:pt x="14073" y="19228"/>
                  </a:cubicBezTo>
                  <a:cubicBezTo>
                    <a:pt x="10145" y="20167"/>
                    <a:pt x="6873" y="18602"/>
                    <a:pt x="5564" y="17663"/>
                  </a:cubicBezTo>
                  <a:cubicBezTo>
                    <a:pt x="4255" y="16724"/>
                    <a:pt x="0" y="14532"/>
                    <a:pt x="0" y="10150"/>
                  </a:cubicBezTo>
                  <a:cubicBezTo>
                    <a:pt x="0" y="6080"/>
                    <a:pt x="3927" y="1384"/>
                    <a:pt x="7200" y="445"/>
                  </a:cubicBezTo>
                  <a:close/>
                </a:path>
              </a:pathLst>
            </a:custGeom>
            <a:noFill/>
            <a:ln w="3175" cap="flat">
              <a:solidFill>
                <a:srgbClr val="000000"/>
              </a:solidFill>
              <a:prstDash val="solid"/>
              <a:miter lim="800000"/>
            </a:ln>
            <a:effectLst/>
          </p:spPr>
          <p:txBody>
            <a:bodyPr wrap="square" lIns="45719" tIns="45719" rIns="45719" bIns="45719" numCol="1" anchor="t">
              <a:noAutofit/>
            </a:bodyPr>
            <a:lstStyle/>
            <a:p>
              <a:pPr>
                <a:defRPr>
                  <a:latin typeface="Times New Roman"/>
                  <a:ea typeface="Times New Roman"/>
                  <a:cs typeface="Times New Roman"/>
                  <a:sym typeface="Times New Roman"/>
                </a:defRPr>
              </a:pPr>
            </a:p>
          </p:txBody>
        </p:sp>
        <p:sp>
          <p:nvSpPr>
            <p:cNvPr id="279" name="Freeform 25"/>
            <p:cNvSpPr/>
            <p:nvPr/>
          </p:nvSpPr>
          <p:spPr>
            <a:xfrm>
              <a:off x="513379" y="3081338"/>
              <a:ext cx="71438" cy="18256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6545" y="3558"/>
                  </a:lnTo>
                  <a:lnTo>
                    <a:pt x="21600" y="0"/>
                  </a:lnTo>
                  <a:lnTo>
                    <a:pt x="6545" y="3558"/>
                  </a:lnTo>
                  <a:lnTo>
                    <a:pt x="4582" y="7369"/>
                  </a:lnTo>
                  <a:lnTo>
                    <a:pt x="21600" y="10927"/>
                  </a:lnTo>
                  <a:lnTo>
                    <a:pt x="9818" y="18042"/>
                  </a:lnTo>
                  <a:lnTo>
                    <a:pt x="21600" y="20584"/>
                  </a:lnTo>
                  <a:lnTo>
                    <a:pt x="9818" y="17534"/>
                  </a:lnTo>
                  <a:lnTo>
                    <a:pt x="7855" y="21600"/>
                  </a:lnTo>
                </a:path>
              </a:pathLst>
            </a:custGeom>
            <a:noFill/>
            <a:ln w="3175" cap="rnd">
              <a:solidFill>
                <a:srgbClr val="000000"/>
              </a:solidFill>
              <a:prstDash val="solid"/>
              <a:miter lim="800000"/>
            </a:ln>
            <a:effectLst/>
          </p:spPr>
          <p:txBody>
            <a:bodyPr wrap="square" lIns="45719" tIns="45719" rIns="45719" bIns="45719" numCol="1" anchor="t">
              <a:noAutofit/>
            </a:bodyPr>
            <a:lstStyle/>
            <a:p>
              <a:pPr>
                <a:defRPr>
                  <a:latin typeface="Times New Roman"/>
                  <a:ea typeface="Times New Roman"/>
                  <a:cs typeface="Times New Roman"/>
                  <a:sym typeface="Times New Roman"/>
                </a:defRPr>
              </a:pPr>
            </a:p>
          </p:txBody>
        </p:sp>
        <p:sp>
          <p:nvSpPr>
            <p:cNvPr id="280" name="Freeform 26"/>
            <p:cNvSpPr/>
            <p:nvPr/>
          </p:nvSpPr>
          <p:spPr>
            <a:xfrm>
              <a:off x="448638" y="3148013"/>
              <a:ext cx="64742" cy="115887"/>
            </a:xfrm>
            <a:custGeom>
              <a:avLst/>
              <a:gdLst/>
              <a:ahLst/>
              <a:cxnLst>
                <a:cxn ang="0">
                  <a:pos x="wd2" y="hd2"/>
                </a:cxn>
                <a:cxn ang="5400000">
                  <a:pos x="wd2" y="hd2"/>
                </a:cxn>
                <a:cxn ang="10800000">
                  <a:pos x="wd2" y="hd2"/>
                </a:cxn>
                <a:cxn ang="16200000">
                  <a:pos x="wd2" y="hd2"/>
                </a:cxn>
              </a:cxnLst>
              <a:rect l="0" t="0" r="r" b="b"/>
              <a:pathLst>
                <a:path w="19575" h="21600" fill="norm" stroke="1" extrusionOk="0">
                  <a:moveTo>
                    <a:pt x="2604" y="0"/>
                  </a:moveTo>
                  <a:cubicBezTo>
                    <a:pt x="2604" y="0"/>
                    <a:pt x="-2025" y="7513"/>
                    <a:pt x="1061" y="11270"/>
                  </a:cubicBezTo>
                  <a:cubicBezTo>
                    <a:pt x="4146" y="15965"/>
                    <a:pt x="19575" y="21600"/>
                    <a:pt x="19575" y="21600"/>
                  </a:cubicBezTo>
                </a:path>
              </a:pathLst>
            </a:custGeom>
            <a:noFill/>
            <a:ln w="3175" cap="rnd">
              <a:solidFill>
                <a:srgbClr val="000000"/>
              </a:solidFill>
              <a:prstDash val="solid"/>
              <a:bevel/>
            </a:ln>
            <a:effectLst/>
          </p:spPr>
          <p:txBody>
            <a:bodyPr wrap="square" lIns="45719" tIns="45719" rIns="45719" bIns="45719" numCol="1" anchor="t">
              <a:noAutofit/>
            </a:bodyPr>
            <a:lstStyle/>
            <a:p>
              <a:pPr>
                <a:defRPr>
                  <a:latin typeface="Times New Roman"/>
                  <a:ea typeface="Times New Roman"/>
                  <a:cs typeface="Times New Roman"/>
                  <a:sym typeface="Times New Roman"/>
                </a:defRPr>
              </a:pPr>
            </a:p>
          </p:txBody>
        </p:sp>
        <p:sp>
          <p:nvSpPr>
            <p:cNvPr id="281" name="Freeform 27"/>
            <p:cNvSpPr/>
            <p:nvPr/>
          </p:nvSpPr>
          <p:spPr>
            <a:xfrm>
              <a:off x="238956" y="2612819"/>
              <a:ext cx="382873" cy="431592"/>
            </a:xfrm>
            <a:custGeom>
              <a:avLst/>
              <a:gdLst/>
              <a:ahLst/>
              <a:cxnLst>
                <a:cxn ang="0">
                  <a:pos x="wd2" y="hd2"/>
                </a:cxn>
                <a:cxn ang="5400000">
                  <a:pos x="wd2" y="hd2"/>
                </a:cxn>
                <a:cxn ang="10800000">
                  <a:pos x="wd2" y="hd2"/>
                </a:cxn>
                <a:cxn ang="16200000">
                  <a:pos x="wd2" y="hd2"/>
                </a:cxn>
              </a:cxnLst>
              <a:rect l="0" t="0" r="r" b="b"/>
              <a:pathLst>
                <a:path w="19960" h="20898" fill="norm" stroke="1" extrusionOk="0">
                  <a:moveTo>
                    <a:pt x="7180" y="347"/>
                  </a:moveTo>
                  <a:cubicBezTo>
                    <a:pt x="8513" y="101"/>
                    <a:pt x="11446" y="-144"/>
                    <a:pt x="12513" y="101"/>
                  </a:cubicBezTo>
                  <a:cubicBezTo>
                    <a:pt x="13580" y="347"/>
                    <a:pt x="18646" y="3783"/>
                    <a:pt x="18380" y="7956"/>
                  </a:cubicBezTo>
                  <a:cubicBezTo>
                    <a:pt x="19180" y="8938"/>
                    <a:pt x="20513" y="12620"/>
                    <a:pt x="19713" y="14829"/>
                  </a:cubicBezTo>
                  <a:cubicBezTo>
                    <a:pt x="18913" y="17774"/>
                    <a:pt x="17313" y="19001"/>
                    <a:pt x="13046" y="20229"/>
                  </a:cubicBezTo>
                  <a:cubicBezTo>
                    <a:pt x="8780" y="21456"/>
                    <a:pt x="6113" y="20965"/>
                    <a:pt x="4246" y="19001"/>
                  </a:cubicBezTo>
                  <a:cubicBezTo>
                    <a:pt x="2113" y="17038"/>
                    <a:pt x="780" y="14583"/>
                    <a:pt x="1580" y="13601"/>
                  </a:cubicBezTo>
                  <a:cubicBezTo>
                    <a:pt x="-20" y="13356"/>
                    <a:pt x="-1087" y="4765"/>
                    <a:pt x="1846" y="4029"/>
                  </a:cubicBezTo>
                  <a:cubicBezTo>
                    <a:pt x="1846" y="3047"/>
                    <a:pt x="1313" y="1820"/>
                    <a:pt x="2646" y="1329"/>
                  </a:cubicBezTo>
                  <a:cubicBezTo>
                    <a:pt x="3980" y="838"/>
                    <a:pt x="5580" y="592"/>
                    <a:pt x="7180" y="347"/>
                  </a:cubicBezTo>
                  <a:close/>
                </a:path>
              </a:pathLst>
            </a:custGeom>
            <a:noFill/>
            <a:ln w="3175" cap="rnd">
              <a:solidFill>
                <a:srgbClr val="000000"/>
              </a:solidFill>
              <a:prstDash val="solid"/>
              <a:miter lim="800000"/>
            </a:ln>
            <a:effectLst/>
          </p:spPr>
          <p:txBody>
            <a:bodyPr wrap="square" lIns="45719" tIns="45719" rIns="45719" bIns="45719" numCol="1" anchor="t">
              <a:noAutofit/>
            </a:bodyPr>
            <a:lstStyle/>
            <a:p>
              <a:pPr>
                <a:defRPr>
                  <a:latin typeface="Times New Roman"/>
                  <a:ea typeface="Times New Roman"/>
                  <a:cs typeface="Times New Roman"/>
                  <a:sym typeface="Times New Roman"/>
                </a:defRPr>
              </a:pPr>
            </a:p>
          </p:txBody>
        </p:sp>
        <p:sp>
          <p:nvSpPr>
            <p:cNvPr id="282" name="Freeform 28"/>
            <p:cNvSpPr/>
            <p:nvPr/>
          </p:nvSpPr>
          <p:spPr>
            <a:xfrm>
              <a:off x="270491" y="2689224"/>
              <a:ext cx="60326" cy="3175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0" y="0"/>
                    <a:pt x="16200" y="7200"/>
                    <a:pt x="21600" y="21600"/>
                  </a:cubicBezTo>
                </a:path>
              </a:pathLst>
            </a:custGeom>
            <a:noFill/>
            <a:ln w="3175" cap="rnd">
              <a:solidFill>
                <a:srgbClr val="000000"/>
              </a:solidFill>
              <a:prstDash val="solid"/>
              <a:bevel/>
            </a:ln>
            <a:effectLst/>
          </p:spPr>
          <p:txBody>
            <a:bodyPr wrap="square" lIns="45719" tIns="45719" rIns="45719" bIns="45719" numCol="1" anchor="t">
              <a:noAutofit/>
            </a:bodyPr>
            <a:lstStyle/>
            <a:p>
              <a:pPr>
                <a:defRPr>
                  <a:latin typeface="Times New Roman"/>
                  <a:ea typeface="Times New Roman"/>
                  <a:cs typeface="Times New Roman"/>
                  <a:sym typeface="Times New Roman"/>
                </a:defRPr>
              </a:pPr>
            </a:p>
          </p:txBody>
        </p:sp>
        <p:sp>
          <p:nvSpPr>
            <p:cNvPr id="283" name="Freeform 29"/>
            <p:cNvSpPr/>
            <p:nvPr/>
          </p:nvSpPr>
          <p:spPr>
            <a:xfrm>
              <a:off x="270491" y="2868613"/>
              <a:ext cx="60326" cy="254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cubicBezTo>
                    <a:pt x="0" y="21600"/>
                    <a:pt x="12600" y="0"/>
                    <a:pt x="21600" y="0"/>
                  </a:cubicBezTo>
                </a:path>
              </a:pathLst>
            </a:custGeom>
            <a:noFill/>
            <a:ln w="3175" cap="rnd">
              <a:solidFill>
                <a:srgbClr val="000000"/>
              </a:solidFill>
              <a:prstDash val="solid"/>
              <a:miter lim="800000"/>
            </a:ln>
            <a:effectLst/>
          </p:spPr>
          <p:txBody>
            <a:bodyPr wrap="square" lIns="45719" tIns="45719" rIns="45719" bIns="45719" numCol="1" anchor="t">
              <a:noAutofit/>
            </a:bodyPr>
            <a:lstStyle/>
            <a:p>
              <a:pPr>
                <a:defRPr>
                  <a:latin typeface="Times New Roman"/>
                  <a:ea typeface="Times New Roman"/>
                  <a:cs typeface="Times New Roman"/>
                  <a:sym typeface="Times New Roman"/>
                </a:defRPr>
              </a:pPr>
            </a:p>
          </p:txBody>
        </p:sp>
        <p:sp>
          <p:nvSpPr>
            <p:cNvPr id="284" name="Freeform 30"/>
            <p:cNvSpPr/>
            <p:nvPr/>
          </p:nvSpPr>
          <p:spPr>
            <a:xfrm>
              <a:off x="529254" y="2781300"/>
              <a:ext cx="55563" cy="1905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cubicBezTo>
                    <a:pt x="0" y="21600"/>
                    <a:pt x="13745" y="16200"/>
                    <a:pt x="21600" y="0"/>
                  </a:cubicBezTo>
                </a:path>
              </a:pathLst>
            </a:custGeom>
            <a:noFill/>
            <a:ln w="3175" cap="rnd">
              <a:solidFill>
                <a:srgbClr val="000000"/>
              </a:solidFill>
              <a:prstDash val="solid"/>
              <a:miter lim="800000"/>
            </a:ln>
            <a:effectLst/>
          </p:spPr>
          <p:txBody>
            <a:bodyPr wrap="square" lIns="45719" tIns="45719" rIns="45719" bIns="45719" numCol="1" anchor="t">
              <a:noAutofit/>
            </a:bodyPr>
            <a:lstStyle/>
            <a:p>
              <a:pPr>
                <a:defRPr>
                  <a:latin typeface="Times New Roman"/>
                  <a:ea typeface="Times New Roman"/>
                  <a:cs typeface="Times New Roman"/>
                  <a:sym typeface="Times New Roman"/>
                </a:defRPr>
              </a:pPr>
            </a:p>
          </p:txBody>
        </p:sp>
        <p:sp>
          <p:nvSpPr>
            <p:cNvPr id="285" name="Freeform 31"/>
            <p:cNvSpPr/>
            <p:nvPr/>
          </p:nvSpPr>
          <p:spPr>
            <a:xfrm>
              <a:off x="326055" y="2659853"/>
              <a:ext cx="212736" cy="334653"/>
            </a:xfrm>
            <a:custGeom>
              <a:avLst/>
              <a:gdLst/>
              <a:ahLst/>
              <a:cxnLst>
                <a:cxn ang="0">
                  <a:pos x="wd2" y="hd2"/>
                </a:cxn>
                <a:cxn ang="5400000">
                  <a:pos x="wd2" y="hd2"/>
                </a:cxn>
                <a:cxn ang="10800000">
                  <a:pos x="wd2" y="hd2"/>
                </a:cxn>
                <a:cxn ang="16200000">
                  <a:pos x="wd2" y="hd2"/>
                </a:cxn>
              </a:cxnLst>
              <a:rect l="0" t="0" r="r" b="b"/>
              <a:pathLst>
                <a:path w="20824" h="20604" fill="norm" stroke="1" extrusionOk="0">
                  <a:moveTo>
                    <a:pt x="2512" y="4276"/>
                  </a:moveTo>
                  <a:cubicBezTo>
                    <a:pt x="1005" y="-733"/>
                    <a:pt x="5526" y="-107"/>
                    <a:pt x="10047" y="206"/>
                  </a:cubicBezTo>
                  <a:cubicBezTo>
                    <a:pt x="14567" y="519"/>
                    <a:pt x="17581" y="1771"/>
                    <a:pt x="17079" y="4902"/>
                  </a:cubicBezTo>
                  <a:cubicBezTo>
                    <a:pt x="16074" y="11163"/>
                    <a:pt x="19591" y="12102"/>
                    <a:pt x="20595" y="14606"/>
                  </a:cubicBezTo>
                  <a:cubicBezTo>
                    <a:pt x="21600" y="17110"/>
                    <a:pt x="19088" y="18363"/>
                    <a:pt x="17079" y="18989"/>
                  </a:cubicBezTo>
                  <a:cubicBezTo>
                    <a:pt x="15070" y="19615"/>
                    <a:pt x="11553" y="20867"/>
                    <a:pt x="8540" y="20554"/>
                  </a:cubicBezTo>
                  <a:cubicBezTo>
                    <a:pt x="5526" y="19928"/>
                    <a:pt x="1507" y="18989"/>
                    <a:pt x="3516" y="13354"/>
                  </a:cubicBezTo>
                  <a:cubicBezTo>
                    <a:pt x="4521" y="10850"/>
                    <a:pt x="0" y="11163"/>
                    <a:pt x="0" y="8032"/>
                  </a:cubicBezTo>
                  <a:cubicBezTo>
                    <a:pt x="0" y="5528"/>
                    <a:pt x="1507" y="6780"/>
                    <a:pt x="2512" y="4276"/>
                  </a:cubicBezTo>
                  <a:close/>
                </a:path>
              </a:pathLst>
            </a:custGeom>
            <a:noFill/>
            <a:ln w="3175" cap="rnd">
              <a:solidFill>
                <a:srgbClr val="000000"/>
              </a:solidFill>
              <a:prstDash val="solid"/>
              <a:round/>
            </a:ln>
            <a:effectLst/>
          </p:spPr>
          <p:txBody>
            <a:bodyPr wrap="square" lIns="45719" tIns="45719" rIns="45719" bIns="45719" numCol="1" anchor="t">
              <a:noAutofit/>
            </a:bodyPr>
            <a:lstStyle/>
            <a:p>
              <a:pPr>
                <a:defRPr>
                  <a:latin typeface="Times New Roman"/>
                  <a:ea typeface="Times New Roman"/>
                  <a:cs typeface="Times New Roman"/>
                  <a:sym typeface="Times New Roman"/>
                </a:defRPr>
              </a:pPr>
            </a:p>
          </p:txBody>
        </p:sp>
        <p:sp>
          <p:nvSpPr>
            <p:cNvPr id="286" name="Freeform 32"/>
            <p:cNvSpPr/>
            <p:nvPr/>
          </p:nvSpPr>
          <p:spPr>
            <a:xfrm>
              <a:off x="378441" y="2679700"/>
              <a:ext cx="131764" cy="27463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895" y="0"/>
                  </a:moveTo>
                  <a:lnTo>
                    <a:pt x="5666" y="3572"/>
                  </a:lnTo>
                  <a:lnTo>
                    <a:pt x="0" y="1871"/>
                  </a:lnTo>
                  <a:lnTo>
                    <a:pt x="5666" y="3572"/>
                  </a:lnTo>
                  <a:lnTo>
                    <a:pt x="10623" y="1871"/>
                  </a:lnTo>
                  <a:lnTo>
                    <a:pt x="5666" y="3572"/>
                  </a:lnTo>
                  <a:lnTo>
                    <a:pt x="6374" y="6803"/>
                  </a:lnTo>
                  <a:lnTo>
                    <a:pt x="0" y="7994"/>
                  </a:lnTo>
                  <a:lnTo>
                    <a:pt x="6374" y="6803"/>
                  </a:lnTo>
                  <a:lnTo>
                    <a:pt x="14164" y="9524"/>
                  </a:lnTo>
                  <a:lnTo>
                    <a:pt x="9207" y="12756"/>
                  </a:lnTo>
                  <a:lnTo>
                    <a:pt x="9207" y="16328"/>
                  </a:lnTo>
                  <a:lnTo>
                    <a:pt x="708" y="18369"/>
                  </a:lnTo>
                  <a:lnTo>
                    <a:pt x="9207" y="16328"/>
                  </a:lnTo>
                  <a:lnTo>
                    <a:pt x="6374" y="20409"/>
                  </a:lnTo>
                  <a:lnTo>
                    <a:pt x="9207" y="16328"/>
                  </a:lnTo>
                  <a:lnTo>
                    <a:pt x="15580" y="18028"/>
                  </a:lnTo>
                  <a:lnTo>
                    <a:pt x="21600" y="17688"/>
                  </a:lnTo>
                  <a:lnTo>
                    <a:pt x="14872" y="18028"/>
                  </a:lnTo>
                  <a:lnTo>
                    <a:pt x="14164" y="21600"/>
                  </a:lnTo>
                </a:path>
              </a:pathLst>
            </a:custGeom>
            <a:noFill/>
            <a:ln w="3175" cap="rnd">
              <a:solidFill>
                <a:srgbClr val="000000"/>
              </a:solidFill>
              <a:prstDash val="solid"/>
              <a:bevel/>
            </a:ln>
            <a:effectLst/>
          </p:spPr>
          <p:txBody>
            <a:bodyPr wrap="square" lIns="45719" tIns="45719" rIns="45719" bIns="45719" numCol="1" anchor="t">
              <a:noAutofit/>
            </a:bodyPr>
            <a:lstStyle/>
            <a:p>
              <a:pPr>
                <a:defRPr>
                  <a:latin typeface="Times New Roman"/>
                  <a:ea typeface="Times New Roman"/>
                  <a:cs typeface="Times New Roman"/>
                  <a:sym typeface="Times New Roman"/>
                </a:defRPr>
              </a:pPr>
            </a:p>
          </p:txBody>
        </p:sp>
        <p:sp>
          <p:nvSpPr>
            <p:cNvPr id="287" name="Freeform 33"/>
            <p:cNvSpPr/>
            <p:nvPr/>
          </p:nvSpPr>
          <p:spPr>
            <a:xfrm>
              <a:off x="154239" y="2196893"/>
              <a:ext cx="381367" cy="421731"/>
            </a:xfrm>
            <a:custGeom>
              <a:avLst/>
              <a:gdLst/>
              <a:ahLst/>
              <a:cxnLst>
                <a:cxn ang="0">
                  <a:pos x="wd2" y="hd2"/>
                </a:cxn>
                <a:cxn ang="5400000">
                  <a:pos x="wd2" y="hd2"/>
                </a:cxn>
                <a:cxn ang="10800000">
                  <a:pos x="wd2" y="hd2"/>
                </a:cxn>
                <a:cxn ang="16200000">
                  <a:pos x="wd2" y="hd2"/>
                </a:cxn>
              </a:cxnLst>
              <a:rect l="0" t="0" r="r" b="b"/>
              <a:pathLst>
                <a:path w="21179" h="20064" fill="norm" stroke="1" extrusionOk="0">
                  <a:moveTo>
                    <a:pt x="8390" y="392"/>
                  </a:moveTo>
                  <a:cubicBezTo>
                    <a:pt x="11232" y="-93"/>
                    <a:pt x="16063" y="-821"/>
                    <a:pt x="18053" y="3062"/>
                  </a:cubicBezTo>
                  <a:cubicBezTo>
                    <a:pt x="20326" y="6945"/>
                    <a:pt x="19758" y="6945"/>
                    <a:pt x="20042" y="8401"/>
                  </a:cubicBezTo>
                  <a:cubicBezTo>
                    <a:pt x="20326" y="9858"/>
                    <a:pt x="21179" y="10343"/>
                    <a:pt x="21179" y="12770"/>
                  </a:cubicBezTo>
                  <a:cubicBezTo>
                    <a:pt x="20895" y="15440"/>
                    <a:pt x="19474" y="18837"/>
                    <a:pt x="12937" y="19808"/>
                  </a:cubicBezTo>
                  <a:cubicBezTo>
                    <a:pt x="6684" y="20779"/>
                    <a:pt x="4126" y="18837"/>
                    <a:pt x="2421" y="16410"/>
                  </a:cubicBezTo>
                  <a:cubicBezTo>
                    <a:pt x="716" y="13741"/>
                    <a:pt x="-421" y="8401"/>
                    <a:pt x="147" y="5246"/>
                  </a:cubicBezTo>
                  <a:cubicBezTo>
                    <a:pt x="716" y="1849"/>
                    <a:pt x="3558" y="150"/>
                    <a:pt x="8390" y="392"/>
                  </a:cubicBezTo>
                  <a:close/>
                </a:path>
              </a:pathLst>
            </a:custGeom>
            <a:noFill/>
            <a:ln w="3175" cap="flat">
              <a:solidFill>
                <a:srgbClr val="000000"/>
              </a:solidFill>
              <a:prstDash val="solid"/>
              <a:miter lim="800000"/>
            </a:ln>
            <a:effectLst/>
          </p:spPr>
          <p:txBody>
            <a:bodyPr wrap="square" lIns="45719" tIns="45719" rIns="45719" bIns="45719" numCol="1" anchor="t">
              <a:noAutofit/>
            </a:bodyPr>
            <a:lstStyle/>
            <a:p>
              <a:pPr>
                <a:defRPr>
                  <a:latin typeface="Times New Roman"/>
                  <a:ea typeface="Times New Roman"/>
                  <a:cs typeface="Times New Roman"/>
                  <a:sym typeface="Times New Roman"/>
                </a:defRPr>
              </a:pPr>
            </a:p>
          </p:txBody>
        </p:sp>
        <p:sp>
          <p:nvSpPr>
            <p:cNvPr id="288" name="Freeform 34"/>
            <p:cNvSpPr/>
            <p:nvPr/>
          </p:nvSpPr>
          <p:spPr>
            <a:xfrm>
              <a:off x="247138" y="2247062"/>
              <a:ext cx="213945" cy="322548"/>
            </a:xfrm>
            <a:custGeom>
              <a:avLst/>
              <a:gdLst/>
              <a:ahLst/>
              <a:cxnLst>
                <a:cxn ang="0">
                  <a:pos x="wd2" y="hd2"/>
                </a:cxn>
                <a:cxn ang="5400000">
                  <a:pos x="wd2" y="hd2"/>
                </a:cxn>
                <a:cxn ang="10800000">
                  <a:pos x="wd2" y="hd2"/>
                </a:cxn>
                <a:cxn ang="16200000">
                  <a:pos x="wd2" y="hd2"/>
                </a:cxn>
              </a:cxnLst>
              <a:rect l="0" t="0" r="r" b="b"/>
              <a:pathLst>
                <a:path w="20215" h="21099" fill="norm" stroke="1" extrusionOk="0">
                  <a:moveTo>
                    <a:pt x="317" y="4063"/>
                  </a:moveTo>
                  <a:cubicBezTo>
                    <a:pt x="1277" y="408"/>
                    <a:pt x="6077" y="-257"/>
                    <a:pt x="9917" y="75"/>
                  </a:cubicBezTo>
                  <a:cubicBezTo>
                    <a:pt x="14237" y="408"/>
                    <a:pt x="17597" y="1737"/>
                    <a:pt x="16637" y="5060"/>
                  </a:cubicBezTo>
                  <a:cubicBezTo>
                    <a:pt x="15677" y="12038"/>
                    <a:pt x="19037" y="12703"/>
                    <a:pt x="19997" y="15694"/>
                  </a:cubicBezTo>
                  <a:cubicBezTo>
                    <a:pt x="20957" y="18352"/>
                    <a:pt x="18557" y="19349"/>
                    <a:pt x="16637" y="20014"/>
                  </a:cubicBezTo>
                  <a:cubicBezTo>
                    <a:pt x="14717" y="20678"/>
                    <a:pt x="11837" y="21343"/>
                    <a:pt x="8957" y="21011"/>
                  </a:cubicBezTo>
                  <a:cubicBezTo>
                    <a:pt x="6077" y="20346"/>
                    <a:pt x="797" y="17023"/>
                    <a:pt x="1757" y="13035"/>
                  </a:cubicBezTo>
                  <a:cubicBezTo>
                    <a:pt x="3197" y="10377"/>
                    <a:pt x="3197" y="11374"/>
                    <a:pt x="1757" y="8383"/>
                  </a:cubicBezTo>
                  <a:cubicBezTo>
                    <a:pt x="797" y="7054"/>
                    <a:pt x="-643" y="5060"/>
                    <a:pt x="317" y="4063"/>
                  </a:cubicBezTo>
                  <a:close/>
                </a:path>
              </a:pathLst>
            </a:custGeom>
            <a:noFill/>
            <a:ln w="3175" cap="rnd">
              <a:solidFill>
                <a:srgbClr val="000000"/>
              </a:solidFill>
              <a:prstDash val="solid"/>
              <a:round/>
            </a:ln>
            <a:effectLst/>
          </p:spPr>
          <p:txBody>
            <a:bodyPr wrap="square" lIns="45719" tIns="45719" rIns="45719" bIns="45719" numCol="1" anchor="t">
              <a:noAutofit/>
            </a:bodyPr>
            <a:lstStyle/>
            <a:p>
              <a:pPr>
                <a:defRPr>
                  <a:latin typeface="Times New Roman"/>
                  <a:ea typeface="Times New Roman"/>
                  <a:cs typeface="Times New Roman"/>
                  <a:sym typeface="Times New Roman"/>
                </a:defRPr>
              </a:pPr>
            </a:p>
          </p:txBody>
        </p:sp>
        <p:sp>
          <p:nvSpPr>
            <p:cNvPr id="289" name="Line 35"/>
            <p:cNvSpPr/>
            <p:nvPr/>
          </p:nvSpPr>
          <p:spPr>
            <a:xfrm>
              <a:off x="148254" y="2397918"/>
              <a:ext cx="12701" cy="6353"/>
            </a:xfrm>
            <a:prstGeom prst="line">
              <a:avLst/>
            </a:prstGeom>
            <a:noFill/>
            <a:ln w="3175" cap="flat">
              <a:solidFill>
                <a:srgbClr val="000000"/>
              </a:solidFill>
              <a:prstDash val="solid"/>
              <a:miter lim="800000"/>
            </a:ln>
            <a:effectLst/>
          </p:spPr>
          <p:txBody>
            <a:bodyPr wrap="square" lIns="45719" tIns="45719" rIns="45719" bIns="45719" numCol="1" anchor="t">
              <a:noAutofit/>
            </a:bodyPr>
            <a:lstStyle/>
            <a:p>
              <a:pPr>
                <a:defRPr>
                  <a:solidFill>
                    <a:srgbClr val="FFFFFF"/>
                  </a:solidFill>
                </a:defRPr>
              </a:pPr>
            </a:p>
          </p:txBody>
        </p:sp>
        <p:sp>
          <p:nvSpPr>
            <p:cNvPr id="290" name="Freeform 36"/>
            <p:cNvSpPr/>
            <p:nvPr/>
          </p:nvSpPr>
          <p:spPr>
            <a:xfrm>
              <a:off x="162541" y="2401761"/>
              <a:ext cx="71514" cy="12701"/>
            </a:xfrm>
            <a:custGeom>
              <a:avLst/>
              <a:gdLst/>
              <a:ahLst/>
              <a:cxnLst>
                <a:cxn ang="0">
                  <a:pos x="wd2" y="hd2"/>
                </a:cxn>
                <a:cxn ang="5400000">
                  <a:pos x="wd2" y="hd2"/>
                </a:cxn>
                <a:cxn ang="10800000">
                  <a:pos x="wd2" y="hd2"/>
                </a:cxn>
                <a:cxn ang="16200000">
                  <a:pos x="wd2" y="hd2"/>
                </a:cxn>
              </a:cxnLst>
              <a:rect l="0" t="0" r="r" b="b"/>
              <a:pathLst>
                <a:path w="17375" h="13824" fill="norm" stroke="1" extrusionOk="0">
                  <a:moveTo>
                    <a:pt x="16518" y="0"/>
                  </a:moveTo>
                  <a:cubicBezTo>
                    <a:pt x="21600" y="0"/>
                    <a:pt x="2541" y="21600"/>
                    <a:pt x="0" y="10800"/>
                  </a:cubicBezTo>
                </a:path>
              </a:pathLst>
            </a:custGeom>
            <a:noFill/>
            <a:ln w="3175" cap="rnd">
              <a:solidFill>
                <a:srgbClr val="000000"/>
              </a:solidFill>
              <a:prstDash val="solid"/>
              <a:bevel/>
            </a:ln>
            <a:effectLst/>
          </p:spPr>
          <p:txBody>
            <a:bodyPr wrap="square" lIns="45719" tIns="45719" rIns="45719" bIns="45719" numCol="1" anchor="t">
              <a:noAutofit/>
            </a:bodyPr>
            <a:lstStyle/>
            <a:p>
              <a:pPr>
                <a:defRPr>
                  <a:latin typeface="Times New Roman"/>
                  <a:ea typeface="Times New Roman"/>
                  <a:cs typeface="Times New Roman"/>
                  <a:sym typeface="Times New Roman"/>
                </a:defRPr>
              </a:pPr>
            </a:p>
          </p:txBody>
        </p:sp>
        <p:sp>
          <p:nvSpPr>
            <p:cNvPr id="291" name="Freeform 37"/>
            <p:cNvSpPr/>
            <p:nvPr/>
          </p:nvSpPr>
          <p:spPr>
            <a:xfrm>
              <a:off x="457816" y="2372827"/>
              <a:ext cx="61914" cy="12701"/>
            </a:xfrm>
            <a:custGeom>
              <a:avLst/>
              <a:gdLst/>
              <a:ahLst/>
              <a:cxnLst>
                <a:cxn ang="0">
                  <a:pos x="wd2" y="hd2"/>
                </a:cxn>
                <a:cxn ang="5400000">
                  <a:pos x="wd2" y="hd2"/>
                </a:cxn>
                <a:cxn ang="10800000">
                  <a:pos x="wd2" y="hd2"/>
                </a:cxn>
                <a:cxn ang="16200000">
                  <a:pos x="wd2" y="hd2"/>
                </a:cxn>
              </a:cxnLst>
              <a:rect l="0" t="0" r="r" b="b"/>
              <a:pathLst>
                <a:path w="21600" h="15869" fill="norm" stroke="1" extrusionOk="0">
                  <a:moveTo>
                    <a:pt x="21600" y="15869"/>
                  </a:moveTo>
                  <a:cubicBezTo>
                    <a:pt x="21600" y="15869"/>
                    <a:pt x="9000" y="-5731"/>
                    <a:pt x="0" y="1469"/>
                  </a:cubicBezTo>
                </a:path>
              </a:pathLst>
            </a:custGeom>
            <a:noFill/>
            <a:ln w="3175" cap="rnd">
              <a:solidFill>
                <a:srgbClr val="000000"/>
              </a:solidFill>
              <a:prstDash val="solid"/>
              <a:miter lim="800000"/>
            </a:ln>
            <a:effectLst/>
          </p:spPr>
          <p:txBody>
            <a:bodyPr wrap="square" lIns="45719" tIns="45719" rIns="45719" bIns="45719" numCol="1" anchor="t">
              <a:noAutofit/>
            </a:bodyPr>
            <a:lstStyle/>
            <a:p>
              <a:pPr>
                <a:defRPr>
                  <a:latin typeface="Times New Roman"/>
                  <a:ea typeface="Times New Roman"/>
                  <a:cs typeface="Times New Roman"/>
                  <a:sym typeface="Times New Roman"/>
                </a:defRPr>
              </a:pPr>
            </a:p>
          </p:txBody>
        </p:sp>
        <p:sp>
          <p:nvSpPr>
            <p:cNvPr id="292" name="Freeform 38"/>
            <p:cNvSpPr/>
            <p:nvPr/>
          </p:nvSpPr>
          <p:spPr>
            <a:xfrm>
              <a:off x="295891" y="2266950"/>
              <a:ext cx="142876" cy="29051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236" y="0"/>
                  </a:moveTo>
                  <a:lnTo>
                    <a:pt x="6873" y="1600"/>
                  </a:lnTo>
                  <a:lnTo>
                    <a:pt x="0" y="1120"/>
                  </a:lnTo>
                  <a:lnTo>
                    <a:pt x="6873" y="1600"/>
                  </a:lnTo>
                  <a:lnTo>
                    <a:pt x="11455" y="480"/>
                  </a:lnTo>
                  <a:lnTo>
                    <a:pt x="6873" y="1920"/>
                  </a:lnTo>
                  <a:lnTo>
                    <a:pt x="7527" y="6560"/>
                  </a:lnTo>
                  <a:lnTo>
                    <a:pt x="0" y="5760"/>
                  </a:lnTo>
                  <a:lnTo>
                    <a:pt x="8509" y="6560"/>
                  </a:lnTo>
                  <a:lnTo>
                    <a:pt x="8509" y="6880"/>
                  </a:lnTo>
                  <a:lnTo>
                    <a:pt x="15382" y="4640"/>
                  </a:lnTo>
                  <a:lnTo>
                    <a:pt x="8509" y="6560"/>
                  </a:lnTo>
                  <a:lnTo>
                    <a:pt x="6873" y="10560"/>
                  </a:lnTo>
                  <a:lnTo>
                    <a:pt x="10145" y="14080"/>
                  </a:lnTo>
                  <a:lnTo>
                    <a:pt x="655" y="15200"/>
                  </a:lnTo>
                  <a:lnTo>
                    <a:pt x="10145" y="14080"/>
                  </a:lnTo>
                  <a:lnTo>
                    <a:pt x="6873" y="17120"/>
                  </a:lnTo>
                  <a:lnTo>
                    <a:pt x="10145" y="14400"/>
                  </a:lnTo>
                  <a:lnTo>
                    <a:pt x="15382" y="16320"/>
                  </a:lnTo>
                  <a:lnTo>
                    <a:pt x="21600" y="15200"/>
                  </a:lnTo>
                  <a:lnTo>
                    <a:pt x="16036" y="16320"/>
                  </a:lnTo>
                  <a:lnTo>
                    <a:pt x="12436" y="19680"/>
                  </a:lnTo>
                  <a:lnTo>
                    <a:pt x="8509" y="21600"/>
                  </a:lnTo>
                  <a:lnTo>
                    <a:pt x="12436" y="20160"/>
                  </a:lnTo>
                  <a:lnTo>
                    <a:pt x="17673" y="20480"/>
                  </a:lnTo>
                </a:path>
              </a:pathLst>
            </a:custGeom>
            <a:noFill/>
            <a:ln w="3175" cap="rnd">
              <a:solidFill>
                <a:srgbClr val="000000"/>
              </a:solidFill>
              <a:prstDash val="solid"/>
              <a:miter lim="800000"/>
            </a:ln>
            <a:effectLst/>
          </p:spPr>
          <p:txBody>
            <a:bodyPr wrap="square" lIns="45719" tIns="45719" rIns="45719" bIns="45719" numCol="1" anchor="t">
              <a:noAutofit/>
            </a:bodyPr>
            <a:lstStyle/>
            <a:p>
              <a:pPr>
                <a:defRPr>
                  <a:latin typeface="Times New Roman"/>
                  <a:ea typeface="Times New Roman"/>
                  <a:cs typeface="Times New Roman"/>
                  <a:sym typeface="Times New Roman"/>
                </a:defRPr>
              </a:pPr>
            </a:p>
          </p:txBody>
        </p:sp>
        <p:sp>
          <p:nvSpPr>
            <p:cNvPr id="293" name="Freeform 66"/>
            <p:cNvSpPr/>
            <p:nvPr/>
          </p:nvSpPr>
          <p:spPr>
            <a:xfrm>
              <a:off x="973754" y="24184"/>
              <a:ext cx="417690" cy="327765"/>
            </a:xfrm>
            <a:custGeom>
              <a:avLst/>
              <a:gdLst/>
              <a:ahLst/>
              <a:cxnLst>
                <a:cxn ang="0">
                  <a:pos x="wd2" y="hd2"/>
                </a:cxn>
                <a:cxn ang="5400000">
                  <a:pos x="wd2" y="hd2"/>
                </a:cxn>
                <a:cxn ang="10800000">
                  <a:pos x="wd2" y="hd2"/>
                </a:cxn>
                <a:cxn ang="16200000">
                  <a:pos x="wd2" y="hd2"/>
                </a:cxn>
              </a:cxnLst>
              <a:rect l="0" t="0" r="r" b="b"/>
              <a:pathLst>
                <a:path w="20894" h="20551" fill="norm" stroke="1" extrusionOk="0">
                  <a:moveTo>
                    <a:pt x="0" y="8691"/>
                  </a:moveTo>
                  <a:cubicBezTo>
                    <a:pt x="0" y="5197"/>
                    <a:pt x="3304" y="1067"/>
                    <a:pt x="8894" y="432"/>
                  </a:cubicBezTo>
                  <a:cubicBezTo>
                    <a:pt x="14485" y="-521"/>
                    <a:pt x="21600" y="-203"/>
                    <a:pt x="20838" y="4561"/>
                  </a:cubicBezTo>
                  <a:cubicBezTo>
                    <a:pt x="20075" y="9326"/>
                    <a:pt x="17534" y="12503"/>
                    <a:pt x="16009" y="14726"/>
                  </a:cubicBezTo>
                  <a:cubicBezTo>
                    <a:pt x="14993" y="16314"/>
                    <a:pt x="13214" y="20126"/>
                    <a:pt x="10927" y="20444"/>
                  </a:cubicBezTo>
                  <a:cubicBezTo>
                    <a:pt x="8132" y="21079"/>
                    <a:pt x="6861" y="18855"/>
                    <a:pt x="3304" y="15044"/>
                  </a:cubicBezTo>
                  <a:cubicBezTo>
                    <a:pt x="1779" y="13455"/>
                    <a:pt x="254" y="9961"/>
                    <a:pt x="0" y="8691"/>
                  </a:cubicBezTo>
                  <a:close/>
                </a:path>
              </a:pathLst>
            </a:custGeom>
            <a:noFill/>
            <a:ln w="3175" cap="flat">
              <a:solidFill>
                <a:srgbClr val="000000"/>
              </a:solidFill>
              <a:prstDash val="solid"/>
              <a:miter lim="800000"/>
            </a:ln>
            <a:effectLst/>
          </p:spPr>
          <p:txBody>
            <a:bodyPr wrap="square" lIns="45719" tIns="45719" rIns="45719" bIns="45719" numCol="1" anchor="t">
              <a:noAutofit/>
            </a:bodyPr>
            <a:lstStyle/>
            <a:p>
              <a:pPr>
                <a:defRPr>
                  <a:latin typeface="Times New Roman"/>
                  <a:ea typeface="Times New Roman"/>
                  <a:cs typeface="Times New Roman"/>
                  <a:sym typeface="Times New Roman"/>
                </a:defRPr>
              </a:pPr>
            </a:p>
          </p:txBody>
        </p:sp>
        <p:sp>
          <p:nvSpPr>
            <p:cNvPr id="294" name="Freeform 67"/>
            <p:cNvSpPr/>
            <p:nvPr/>
          </p:nvSpPr>
          <p:spPr>
            <a:xfrm>
              <a:off x="976929" y="72330"/>
              <a:ext cx="407989" cy="70546"/>
            </a:xfrm>
            <a:custGeom>
              <a:avLst/>
              <a:gdLst/>
              <a:ahLst/>
              <a:cxnLst>
                <a:cxn ang="0">
                  <a:pos x="wd2" y="hd2"/>
                </a:cxn>
                <a:cxn ang="5400000">
                  <a:pos x="wd2" y="hd2"/>
                </a:cxn>
                <a:cxn ang="10800000">
                  <a:pos x="wd2" y="hd2"/>
                </a:cxn>
                <a:cxn ang="16200000">
                  <a:pos x="wd2" y="hd2"/>
                </a:cxn>
              </a:cxnLst>
              <a:rect l="0" t="0" r="r" b="b"/>
              <a:pathLst>
                <a:path w="21600" h="18459" fill="norm" stroke="1" extrusionOk="0">
                  <a:moveTo>
                    <a:pt x="0" y="18459"/>
                  </a:moveTo>
                  <a:cubicBezTo>
                    <a:pt x="0" y="18459"/>
                    <a:pt x="7020" y="3609"/>
                    <a:pt x="10260" y="909"/>
                  </a:cubicBezTo>
                  <a:cubicBezTo>
                    <a:pt x="16740" y="-3141"/>
                    <a:pt x="21600" y="7659"/>
                    <a:pt x="21600" y="7659"/>
                  </a:cubicBezTo>
                </a:path>
              </a:pathLst>
            </a:custGeom>
            <a:noFill/>
            <a:ln w="3175" cap="flat">
              <a:solidFill>
                <a:srgbClr val="000000"/>
              </a:solidFill>
              <a:prstDash val="solid"/>
              <a:miter lim="800000"/>
            </a:ln>
            <a:effectLst/>
          </p:spPr>
          <p:txBody>
            <a:bodyPr wrap="square" lIns="45719" tIns="45719" rIns="45719" bIns="45719" numCol="1" anchor="t">
              <a:noAutofit/>
            </a:bodyPr>
            <a:lstStyle/>
            <a:p>
              <a:pPr>
                <a:defRPr>
                  <a:latin typeface="Times New Roman"/>
                  <a:ea typeface="Times New Roman"/>
                  <a:cs typeface="Times New Roman"/>
                  <a:sym typeface="Times New Roman"/>
                </a:defRPr>
              </a:pPr>
            </a:p>
          </p:txBody>
        </p:sp>
        <p:sp>
          <p:nvSpPr>
            <p:cNvPr id="295" name="Freeform 68"/>
            <p:cNvSpPr/>
            <p:nvPr/>
          </p:nvSpPr>
          <p:spPr>
            <a:xfrm>
              <a:off x="1064241" y="161924"/>
              <a:ext cx="223839" cy="12700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5184"/>
                  </a:moveTo>
                  <a:cubicBezTo>
                    <a:pt x="0" y="5184"/>
                    <a:pt x="8345" y="20736"/>
                    <a:pt x="11291" y="21600"/>
                  </a:cubicBezTo>
                  <a:cubicBezTo>
                    <a:pt x="14236" y="21600"/>
                    <a:pt x="16200" y="6912"/>
                    <a:pt x="21600" y="0"/>
                  </a:cubicBezTo>
                  <a:cubicBezTo>
                    <a:pt x="16691" y="6912"/>
                    <a:pt x="14727" y="20736"/>
                    <a:pt x="10309" y="20736"/>
                  </a:cubicBezTo>
                  <a:cubicBezTo>
                    <a:pt x="8836" y="12960"/>
                    <a:pt x="7364" y="6912"/>
                    <a:pt x="7364" y="6912"/>
                  </a:cubicBezTo>
                  <a:cubicBezTo>
                    <a:pt x="10800" y="19008"/>
                    <a:pt x="10800" y="19008"/>
                    <a:pt x="10800" y="19008"/>
                  </a:cubicBezTo>
                  <a:cubicBezTo>
                    <a:pt x="12273" y="6912"/>
                    <a:pt x="12273" y="6912"/>
                    <a:pt x="12273" y="6912"/>
                  </a:cubicBezTo>
                </a:path>
              </a:pathLst>
            </a:custGeom>
            <a:noFill/>
            <a:ln w="3175" cap="rnd">
              <a:solidFill>
                <a:srgbClr val="000000"/>
              </a:solidFill>
              <a:prstDash val="solid"/>
              <a:bevel/>
            </a:ln>
            <a:effectLst/>
          </p:spPr>
          <p:txBody>
            <a:bodyPr wrap="square" lIns="45719" tIns="45719" rIns="45719" bIns="45719" numCol="1" anchor="t">
              <a:noAutofit/>
            </a:bodyPr>
            <a:lstStyle/>
            <a:p>
              <a:pPr>
                <a:defRPr>
                  <a:latin typeface="Times New Roman"/>
                  <a:ea typeface="Times New Roman"/>
                  <a:cs typeface="Times New Roman"/>
                  <a:sym typeface="Times New Roman"/>
                </a:defRPr>
              </a:pPr>
            </a:p>
          </p:txBody>
        </p:sp>
        <p:sp>
          <p:nvSpPr>
            <p:cNvPr id="296" name="Freeform 69"/>
            <p:cNvSpPr/>
            <p:nvPr/>
          </p:nvSpPr>
          <p:spPr>
            <a:xfrm>
              <a:off x="701027" y="113976"/>
              <a:ext cx="280251" cy="287975"/>
            </a:xfrm>
            <a:custGeom>
              <a:avLst/>
              <a:gdLst/>
              <a:ahLst/>
              <a:cxnLst>
                <a:cxn ang="0">
                  <a:pos x="wd2" y="hd2"/>
                </a:cxn>
                <a:cxn ang="5400000">
                  <a:pos x="wd2" y="hd2"/>
                </a:cxn>
                <a:cxn ang="10800000">
                  <a:pos x="wd2" y="hd2"/>
                </a:cxn>
                <a:cxn ang="16200000">
                  <a:pos x="wd2" y="hd2"/>
                </a:cxn>
              </a:cxnLst>
              <a:rect l="0" t="0" r="r" b="b"/>
              <a:pathLst>
                <a:path w="20837" h="17974" fill="norm" stroke="1" extrusionOk="0">
                  <a:moveTo>
                    <a:pt x="1256" y="12889"/>
                  </a:moveTo>
                  <a:cubicBezTo>
                    <a:pt x="3529" y="14477"/>
                    <a:pt x="14519" y="19242"/>
                    <a:pt x="17551" y="17654"/>
                  </a:cubicBezTo>
                  <a:cubicBezTo>
                    <a:pt x="20203" y="16066"/>
                    <a:pt x="19445" y="14160"/>
                    <a:pt x="19824" y="12571"/>
                  </a:cubicBezTo>
                  <a:cubicBezTo>
                    <a:pt x="20203" y="10983"/>
                    <a:pt x="21340" y="5266"/>
                    <a:pt x="20582" y="3677"/>
                  </a:cubicBezTo>
                  <a:cubicBezTo>
                    <a:pt x="19445" y="1771"/>
                    <a:pt x="15277" y="-2358"/>
                    <a:pt x="7698" y="1771"/>
                  </a:cubicBezTo>
                  <a:cubicBezTo>
                    <a:pt x="119" y="6218"/>
                    <a:pt x="1635" y="7171"/>
                    <a:pt x="498" y="8760"/>
                  </a:cubicBezTo>
                  <a:cubicBezTo>
                    <a:pt x="-260" y="10030"/>
                    <a:pt x="-260" y="12254"/>
                    <a:pt x="1256" y="12889"/>
                  </a:cubicBezTo>
                  <a:close/>
                </a:path>
              </a:pathLst>
            </a:custGeom>
            <a:noFill/>
            <a:ln w="3175" cap="flat">
              <a:solidFill>
                <a:srgbClr val="000000"/>
              </a:solidFill>
              <a:prstDash val="solid"/>
              <a:miter lim="800000"/>
            </a:ln>
            <a:effectLst/>
          </p:spPr>
          <p:txBody>
            <a:bodyPr wrap="square" lIns="45719" tIns="45719" rIns="45719" bIns="45719" numCol="1" anchor="t">
              <a:noAutofit/>
            </a:bodyPr>
            <a:lstStyle/>
            <a:p>
              <a:pPr>
                <a:defRPr>
                  <a:latin typeface="Times New Roman"/>
                  <a:ea typeface="Times New Roman"/>
                  <a:cs typeface="Times New Roman"/>
                  <a:sym typeface="Times New Roman"/>
                </a:defRPr>
              </a:pPr>
            </a:p>
          </p:txBody>
        </p:sp>
        <p:sp>
          <p:nvSpPr>
            <p:cNvPr id="297" name="Freeform 70"/>
            <p:cNvSpPr/>
            <p:nvPr/>
          </p:nvSpPr>
          <p:spPr>
            <a:xfrm>
              <a:off x="703879" y="173037"/>
              <a:ext cx="265113" cy="11588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cubicBezTo>
                    <a:pt x="0" y="21600"/>
                    <a:pt x="5400" y="9391"/>
                    <a:pt x="9138" y="5635"/>
                  </a:cubicBezTo>
                  <a:cubicBezTo>
                    <a:pt x="13292" y="1878"/>
                    <a:pt x="21600" y="0"/>
                    <a:pt x="21600" y="0"/>
                  </a:cubicBezTo>
                </a:path>
              </a:pathLst>
            </a:custGeom>
            <a:noFill/>
            <a:ln w="3175" cap="rnd">
              <a:solidFill>
                <a:srgbClr val="000000"/>
              </a:solidFill>
              <a:prstDash val="solid"/>
              <a:miter lim="800000"/>
            </a:ln>
            <a:effectLst/>
          </p:spPr>
          <p:txBody>
            <a:bodyPr wrap="square" lIns="45719" tIns="45719" rIns="45719" bIns="45719" numCol="1" anchor="t">
              <a:noAutofit/>
            </a:bodyPr>
            <a:lstStyle/>
            <a:p>
              <a:pPr>
                <a:defRPr>
                  <a:latin typeface="Times New Roman"/>
                  <a:ea typeface="Times New Roman"/>
                  <a:cs typeface="Times New Roman"/>
                  <a:sym typeface="Times New Roman"/>
                </a:defRPr>
              </a:pPr>
            </a:p>
          </p:txBody>
        </p:sp>
        <p:sp>
          <p:nvSpPr>
            <p:cNvPr id="298" name="Freeform 71"/>
            <p:cNvSpPr/>
            <p:nvPr/>
          </p:nvSpPr>
          <p:spPr>
            <a:xfrm>
              <a:off x="794367" y="239712"/>
              <a:ext cx="133351" cy="114045"/>
            </a:xfrm>
            <a:custGeom>
              <a:avLst/>
              <a:gdLst/>
              <a:ahLst/>
              <a:cxnLst>
                <a:cxn ang="0">
                  <a:pos x="wd2" y="hd2"/>
                </a:cxn>
                <a:cxn ang="5400000">
                  <a:pos x="wd2" y="hd2"/>
                </a:cxn>
                <a:cxn ang="10800000">
                  <a:pos x="wd2" y="hd2"/>
                </a:cxn>
                <a:cxn ang="16200000">
                  <a:pos x="wd2" y="hd2"/>
                </a:cxn>
              </a:cxnLst>
              <a:rect l="0" t="0" r="r" b="b"/>
              <a:pathLst>
                <a:path w="21600" h="19396" fill="norm" stroke="1" extrusionOk="0">
                  <a:moveTo>
                    <a:pt x="0" y="10368"/>
                  </a:moveTo>
                  <a:cubicBezTo>
                    <a:pt x="0" y="10368"/>
                    <a:pt x="12462" y="21600"/>
                    <a:pt x="15785" y="19008"/>
                  </a:cubicBezTo>
                  <a:cubicBezTo>
                    <a:pt x="19938" y="17280"/>
                    <a:pt x="21600" y="0"/>
                    <a:pt x="21600" y="0"/>
                  </a:cubicBezTo>
                </a:path>
              </a:pathLst>
            </a:custGeom>
            <a:noFill/>
            <a:ln w="3175" cap="rnd">
              <a:solidFill>
                <a:srgbClr val="000000"/>
              </a:solidFill>
              <a:prstDash val="solid"/>
              <a:miter lim="800000"/>
            </a:ln>
            <a:effectLst/>
          </p:spPr>
          <p:txBody>
            <a:bodyPr wrap="square" lIns="45719" tIns="45719" rIns="45719" bIns="45719" numCol="1" anchor="t">
              <a:noAutofit/>
            </a:bodyPr>
            <a:lstStyle/>
            <a:p>
              <a:pPr>
                <a:defRPr>
                  <a:latin typeface="Times New Roman"/>
                  <a:ea typeface="Times New Roman"/>
                  <a:cs typeface="Times New Roman"/>
                  <a:sym typeface="Times New Roman"/>
                </a:defRPr>
              </a:pPr>
            </a:p>
          </p:txBody>
        </p:sp>
        <p:sp>
          <p:nvSpPr>
            <p:cNvPr id="299" name="Freeform 72"/>
            <p:cNvSpPr/>
            <p:nvPr/>
          </p:nvSpPr>
          <p:spPr>
            <a:xfrm>
              <a:off x="423726" y="292085"/>
              <a:ext cx="341237" cy="328925"/>
            </a:xfrm>
            <a:custGeom>
              <a:avLst/>
              <a:gdLst/>
              <a:ahLst/>
              <a:cxnLst>
                <a:cxn ang="0">
                  <a:pos x="wd2" y="hd2"/>
                </a:cxn>
                <a:cxn ang="5400000">
                  <a:pos x="wd2" y="hd2"/>
                </a:cxn>
                <a:cxn ang="10800000">
                  <a:pos x="wd2" y="hd2"/>
                </a:cxn>
                <a:cxn ang="16200000">
                  <a:pos x="wd2" y="hd2"/>
                </a:cxn>
              </a:cxnLst>
              <a:rect l="0" t="0" r="r" b="b"/>
              <a:pathLst>
                <a:path w="18279" h="17620" fill="norm" stroke="1" extrusionOk="0">
                  <a:moveTo>
                    <a:pt x="16100" y="1721"/>
                  </a:moveTo>
                  <a:cubicBezTo>
                    <a:pt x="17467" y="3088"/>
                    <a:pt x="17740" y="5823"/>
                    <a:pt x="17740" y="8557"/>
                  </a:cubicBezTo>
                  <a:cubicBezTo>
                    <a:pt x="17467" y="11291"/>
                    <a:pt x="18834" y="12931"/>
                    <a:pt x="18014" y="14845"/>
                  </a:cubicBezTo>
                  <a:cubicBezTo>
                    <a:pt x="17193" y="16759"/>
                    <a:pt x="9811" y="19220"/>
                    <a:pt x="3523" y="16212"/>
                  </a:cubicBezTo>
                  <a:cubicBezTo>
                    <a:pt x="-2766" y="12931"/>
                    <a:pt x="1062" y="4182"/>
                    <a:pt x="2156" y="3088"/>
                  </a:cubicBezTo>
                  <a:cubicBezTo>
                    <a:pt x="3249" y="1995"/>
                    <a:pt x="10905" y="-2380"/>
                    <a:pt x="16100" y="1721"/>
                  </a:cubicBezTo>
                  <a:close/>
                </a:path>
              </a:pathLst>
            </a:custGeom>
            <a:noFill/>
            <a:ln w="3175" cap="flat">
              <a:solidFill>
                <a:srgbClr val="000000"/>
              </a:solidFill>
              <a:prstDash val="solid"/>
              <a:miter lim="800000"/>
            </a:ln>
            <a:effectLst/>
          </p:spPr>
          <p:txBody>
            <a:bodyPr wrap="square" lIns="45719" tIns="45719" rIns="45719" bIns="45719" numCol="1" anchor="t">
              <a:noAutofit/>
            </a:bodyPr>
            <a:lstStyle/>
            <a:p>
              <a:pPr>
                <a:defRPr>
                  <a:latin typeface="Times New Roman"/>
                  <a:ea typeface="Times New Roman"/>
                  <a:cs typeface="Times New Roman"/>
                  <a:sym typeface="Times New Roman"/>
                </a:defRPr>
              </a:pPr>
            </a:p>
          </p:txBody>
        </p:sp>
        <p:sp>
          <p:nvSpPr>
            <p:cNvPr id="300" name="Freeform 73"/>
            <p:cNvSpPr/>
            <p:nvPr/>
          </p:nvSpPr>
          <p:spPr>
            <a:xfrm>
              <a:off x="549891" y="374649"/>
              <a:ext cx="157165" cy="20161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cubicBezTo>
                    <a:pt x="21600" y="0"/>
                    <a:pt x="13935" y="11077"/>
                    <a:pt x="11148" y="13292"/>
                  </a:cubicBezTo>
                  <a:cubicBezTo>
                    <a:pt x="8361" y="15508"/>
                    <a:pt x="697" y="21600"/>
                    <a:pt x="0" y="21600"/>
                  </a:cubicBezTo>
                </a:path>
              </a:pathLst>
            </a:custGeom>
            <a:noFill/>
            <a:ln w="3175" cap="rnd">
              <a:solidFill>
                <a:srgbClr val="000000"/>
              </a:solidFill>
              <a:prstDash val="solid"/>
              <a:round/>
            </a:ln>
            <a:effectLst/>
          </p:spPr>
          <p:txBody>
            <a:bodyPr wrap="square" lIns="45719" tIns="45719" rIns="45719" bIns="45719" numCol="1" anchor="t">
              <a:noAutofit/>
            </a:bodyPr>
            <a:lstStyle/>
            <a:p>
              <a:pPr>
                <a:defRPr>
                  <a:latin typeface="Times New Roman"/>
                  <a:ea typeface="Times New Roman"/>
                  <a:cs typeface="Times New Roman"/>
                  <a:sym typeface="Times New Roman"/>
                </a:defRPr>
              </a:pPr>
            </a:p>
          </p:txBody>
        </p:sp>
        <p:sp>
          <p:nvSpPr>
            <p:cNvPr id="301" name="Freeform 74"/>
            <p:cNvSpPr/>
            <p:nvPr/>
          </p:nvSpPr>
          <p:spPr>
            <a:xfrm>
              <a:off x="595929" y="407988"/>
              <a:ext cx="112090" cy="161407"/>
            </a:xfrm>
            <a:custGeom>
              <a:avLst/>
              <a:gdLst/>
              <a:ahLst/>
              <a:cxnLst>
                <a:cxn ang="0">
                  <a:pos x="wd2" y="hd2"/>
                </a:cxn>
                <a:cxn ang="5400000">
                  <a:pos x="wd2" y="hd2"/>
                </a:cxn>
                <a:cxn ang="10800000">
                  <a:pos x="wd2" y="hd2"/>
                </a:cxn>
                <a:cxn ang="16200000">
                  <a:pos x="wd2" y="hd2"/>
                </a:cxn>
              </a:cxnLst>
              <a:rect l="0" t="0" r="r" b="b"/>
              <a:pathLst>
                <a:path w="20335" h="20718" fill="norm" stroke="1" extrusionOk="0">
                  <a:moveTo>
                    <a:pt x="0" y="20291"/>
                  </a:moveTo>
                  <a:cubicBezTo>
                    <a:pt x="1878" y="20291"/>
                    <a:pt x="16904" y="21600"/>
                    <a:pt x="18783" y="19636"/>
                  </a:cubicBezTo>
                  <a:cubicBezTo>
                    <a:pt x="21600" y="17673"/>
                    <a:pt x="19722" y="0"/>
                    <a:pt x="19722" y="0"/>
                  </a:cubicBezTo>
                </a:path>
              </a:pathLst>
            </a:custGeom>
            <a:noFill/>
            <a:ln w="3175" cap="rnd">
              <a:solidFill>
                <a:srgbClr val="000000"/>
              </a:solidFill>
              <a:prstDash val="solid"/>
              <a:round/>
            </a:ln>
            <a:effectLst/>
          </p:spPr>
          <p:txBody>
            <a:bodyPr wrap="square" lIns="45719" tIns="45719" rIns="45719" bIns="45719" numCol="1" anchor="t">
              <a:noAutofit/>
            </a:bodyPr>
            <a:lstStyle/>
            <a:p>
              <a:pPr>
                <a:defRPr>
                  <a:latin typeface="Times New Roman"/>
                  <a:ea typeface="Times New Roman"/>
                  <a:cs typeface="Times New Roman"/>
                  <a:sym typeface="Times New Roman"/>
                </a:defRPr>
              </a:pPr>
            </a:p>
          </p:txBody>
        </p:sp>
        <p:sp>
          <p:nvSpPr>
            <p:cNvPr id="302" name="Freeform 75"/>
            <p:cNvSpPr/>
            <p:nvPr/>
          </p:nvSpPr>
          <p:spPr>
            <a:xfrm>
              <a:off x="262509" y="569902"/>
              <a:ext cx="372957" cy="311339"/>
            </a:xfrm>
            <a:custGeom>
              <a:avLst/>
              <a:gdLst/>
              <a:ahLst/>
              <a:cxnLst>
                <a:cxn ang="0">
                  <a:pos x="wd2" y="hd2"/>
                </a:cxn>
                <a:cxn ang="5400000">
                  <a:pos x="wd2" y="hd2"/>
                </a:cxn>
                <a:cxn ang="10800000">
                  <a:pos x="wd2" y="hd2"/>
                </a:cxn>
                <a:cxn ang="16200000">
                  <a:pos x="wd2" y="hd2"/>
                </a:cxn>
              </a:cxnLst>
              <a:rect l="0" t="0" r="r" b="b"/>
              <a:pathLst>
                <a:path w="19822" h="17651" fill="norm" stroke="1" extrusionOk="0">
                  <a:moveTo>
                    <a:pt x="12102" y="1405"/>
                  </a:moveTo>
                  <a:cubicBezTo>
                    <a:pt x="13452" y="1981"/>
                    <a:pt x="21012" y="9181"/>
                    <a:pt x="19662" y="13213"/>
                  </a:cubicBezTo>
                  <a:cubicBezTo>
                    <a:pt x="18312" y="17245"/>
                    <a:pt x="12372" y="19261"/>
                    <a:pt x="6702" y="16093"/>
                  </a:cubicBezTo>
                  <a:cubicBezTo>
                    <a:pt x="5082" y="15229"/>
                    <a:pt x="3192" y="15229"/>
                    <a:pt x="1842" y="14365"/>
                  </a:cubicBezTo>
                  <a:cubicBezTo>
                    <a:pt x="222" y="13213"/>
                    <a:pt x="-588" y="8317"/>
                    <a:pt x="492" y="5149"/>
                  </a:cubicBezTo>
                  <a:cubicBezTo>
                    <a:pt x="1302" y="2269"/>
                    <a:pt x="7512" y="-2339"/>
                    <a:pt x="12102" y="1405"/>
                  </a:cubicBezTo>
                  <a:close/>
                </a:path>
              </a:pathLst>
            </a:custGeom>
            <a:noFill/>
            <a:ln w="3175" cap="flat">
              <a:solidFill>
                <a:srgbClr val="000000"/>
              </a:solidFill>
              <a:prstDash val="solid"/>
              <a:miter lim="800000"/>
            </a:ln>
            <a:effectLst/>
          </p:spPr>
          <p:txBody>
            <a:bodyPr wrap="square" lIns="45719" tIns="45719" rIns="45719" bIns="45719" numCol="1" anchor="t">
              <a:noAutofit/>
            </a:bodyPr>
            <a:lstStyle/>
            <a:p>
              <a:pPr>
                <a:defRPr>
                  <a:latin typeface="Times New Roman"/>
                  <a:ea typeface="Times New Roman"/>
                  <a:cs typeface="Times New Roman"/>
                  <a:sym typeface="Times New Roman"/>
                </a:defRPr>
              </a:pPr>
            </a:p>
          </p:txBody>
        </p:sp>
        <p:sp>
          <p:nvSpPr>
            <p:cNvPr id="303" name="Freeform 76"/>
            <p:cNvSpPr/>
            <p:nvPr/>
          </p:nvSpPr>
          <p:spPr>
            <a:xfrm>
              <a:off x="397492" y="641350"/>
              <a:ext cx="142875" cy="19367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145" y="0"/>
                  </a:moveTo>
                  <a:lnTo>
                    <a:pt x="13091" y="5280"/>
                  </a:lnTo>
                  <a:lnTo>
                    <a:pt x="21600" y="3360"/>
                  </a:lnTo>
                  <a:lnTo>
                    <a:pt x="13091" y="5760"/>
                  </a:lnTo>
                  <a:lnTo>
                    <a:pt x="9164" y="10800"/>
                  </a:lnTo>
                  <a:lnTo>
                    <a:pt x="8509" y="17040"/>
                  </a:lnTo>
                  <a:lnTo>
                    <a:pt x="0" y="17760"/>
                  </a:lnTo>
                  <a:lnTo>
                    <a:pt x="8509" y="17040"/>
                  </a:lnTo>
                  <a:lnTo>
                    <a:pt x="10800" y="21600"/>
                  </a:lnTo>
                </a:path>
              </a:pathLst>
            </a:custGeom>
            <a:noFill/>
            <a:ln w="3175" cap="rnd">
              <a:solidFill>
                <a:srgbClr val="000000"/>
              </a:solidFill>
              <a:prstDash val="solid"/>
              <a:round/>
            </a:ln>
            <a:effectLst/>
          </p:spPr>
          <p:txBody>
            <a:bodyPr wrap="square" lIns="45719" tIns="45719" rIns="45719" bIns="45719" numCol="1" anchor="t">
              <a:noAutofit/>
            </a:bodyPr>
            <a:lstStyle/>
            <a:p>
              <a:pPr>
                <a:defRPr>
                  <a:latin typeface="Times New Roman"/>
                  <a:ea typeface="Times New Roman"/>
                  <a:cs typeface="Times New Roman"/>
                  <a:sym typeface="Times New Roman"/>
                </a:defRPr>
              </a:pPr>
            </a:p>
          </p:txBody>
        </p:sp>
        <p:sp>
          <p:nvSpPr>
            <p:cNvPr id="304" name="Freeform 77"/>
            <p:cNvSpPr/>
            <p:nvPr/>
          </p:nvSpPr>
          <p:spPr>
            <a:xfrm>
              <a:off x="348927" y="631824"/>
              <a:ext cx="93015" cy="150814"/>
            </a:xfrm>
            <a:custGeom>
              <a:avLst/>
              <a:gdLst/>
              <a:ahLst/>
              <a:cxnLst>
                <a:cxn ang="0">
                  <a:pos x="wd2" y="hd2"/>
                </a:cxn>
                <a:cxn ang="5400000">
                  <a:pos x="wd2" y="hd2"/>
                </a:cxn>
                <a:cxn ang="10800000">
                  <a:pos x="wd2" y="hd2"/>
                </a:cxn>
                <a:cxn ang="16200000">
                  <a:pos x="wd2" y="hd2"/>
                </a:cxn>
              </a:cxnLst>
              <a:rect l="0" t="0" r="r" b="b"/>
              <a:pathLst>
                <a:path w="20747" h="21600" fill="norm" stroke="1" extrusionOk="0">
                  <a:moveTo>
                    <a:pt x="20747" y="0"/>
                  </a:moveTo>
                  <a:cubicBezTo>
                    <a:pt x="20747" y="0"/>
                    <a:pt x="3694" y="5040"/>
                    <a:pt x="1421" y="8640"/>
                  </a:cubicBezTo>
                  <a:cubicBezTo>
                    <a:pt x="-853" y="11520"/>
                    <a:pt x="284" y="21600"/>
                    <a:pt x="284" y="21600"/>
                  </a:cubicBezTo>
                </a:path>
              </a:pathLst>
            </a:custGeom>
            <a:noFill/>
            <a:ln w="3175" cap="rnd">
              <a:solidFill>
                <a:srgbClr val="000000"/>
              </a:solidFill>
              <a:prstDash val="solid"/>
              <a:round/>
            </a:ln>
            <a:effectLst/>
          </p:spPr>
          <p:txBody>
            <a:bodyPr wrap="square" lIns="45719" tIns="45719" rIns="45719" bIns="45719" numCol="1" anchor="t">
              <a:noAutofit/>
            </a:bodyPr>
            <a:lstStyle/>
            <a:p>
              <a:pPr>
                <a:defRPr>
                  <a:latin typeface="Times New Roman"/>
                  <a:ea typeface="Times New Roman"/>
                  <a:cs typeface="Times New Roman"/>
                  <a:sym typeface="Times New Roman"/>
                </a:defRPr>
              </a:pPr>
            </a:p>
          </p:txBody>
        </p:sp>
        <p:sp>
          <p:nvSpPr>
            <p:cNvPr id="305" name="Line 54"/>
            <p:cNvSpPr/>
            <p:nvPr/>
          </p:nvSpPr>
          <p:spPr>
            <a:xfrm flipH="1">
              <a:off x="240330" y="1370013"/>
              <a:ext cx="55562" cy="14287"/>
            </a:xfrm>
            <a:prstGeom prst="line">
              <a:avLst/>
            </a:prstGeom>
            <a:noFill/>
            <a:ln w="3175" cap="rnd">
              <a:solidFill>
                <a:srgbClr val="000000"/>
              </a:solidFill>
              <a:prstDash val="solid"/>
              <a:round/>
            </a:ln>
            <a:effectLst/>
          </p:spPr>
          <p:txBody>
            <a:bodyPr wrap="square" lIns="45719" tIns="45719" rIns="45719" bIns="45719" numCol="1" anchor="t">
              <a:noAutofit/>
            </a:bodyPr>
            <a:lstStyle/>
            <a:p>
              <a:pPr>
                <a:defRPr>
                  <a:solidFill>
                    <a:srgbClr val="FFFFFF"/>
                  </a:solidFill>
                </a:defRPr>
              </a:pPr>
            </a:p>
          </p:txBody>
        </p:sp>
        <p:sp>
          <p:nvSpPr>
            <p:cNvPr id="306" name="Line 55"/>
            <p:cNvSpPr/>
            <p:nvPr/>
          </p:nvSpPr>
          <p:spPr>
            <a:xfrm flipH="1">
              <a:off x="270491" y="1293812"/>
              <a:ext cx="44451" cy="4762"/>
            </a:xfrm>
            <a:prstGeom prst="line">
              <a:avLst/>
            </a:prstGeom>
            <a:noFill/>
            <a:ln w="3175" cap="rnd">
              <a:solidFill>
                <a:srgbClr val="000000"/>
              </a:solidFill>
              <a:prstDash val="solid"/>
              <a:miter lim="800000"/>
            </a:ln>
            <a:effectLst/>
          </p:spPr>
          <p:txBody>
            <a:bodyPr wrap="square" lIns="45719" tIns="45719" rIns="45719" bIns="45719" numCol="1" anchor="t">
              <a:noAutofit/>
            </a:bodyPr>
            <a:lstStyle/>
            <a:p>
              <a:pPr>
                <a:defRPr>
                  <a:solidFill>
                    <a:srgbClr val="FFFFFF"/>
                  </a:solidFill>
                </a:defRPr>
              </a:pPr>
            </a:p>
          </p:txBody>
        </p:sp>
        <p:sp>
          <p:nvSpPr>
            <p:cNvPr id="307" name="Freeform 80"/>
            <p:cNvSpPr/>
            <p:nvPr/>
          </p:nvSpPr>
          <p:spPr>
            <a:xfrm>
              <a:off x="157874" y="1185594"/>
              <a:ext cx="264923" cy="305764"/>
            </a:xfrm>
            <a:custGeom>
              <a:avLst/>
              <a:gdLst/>
              <a:ahLst/>
              <a:cxnLst>
                <a:cxn ang="0">
                  <a:pos x="wd2" y="hd2"/>
                </a:cxn>
                <a:cxn ang="5400000">
                  <a:pos x="wd2" y="hd2"/>
                </a:cxn>
                <a:cxn ang="10800000">
                  <a:pos x="wd2" y="hd2"/>
                </a:cxn>
                <a:cxn ang="16200000">
                  <a:pos x="wd2" y="hd2"/>
                </a:cxn>
              </a:cxnLst>
              <a:rect l="0" t="0" r="r" b="b"/>
              <a:pathLst>
                <a:path w="20836" h="20494" fill="norm" stroke="1" extrusionOk="0">
                  <a:moveTo>
                    <a:pt x="1218" y="3730"/>
                  </a:moveTo>
                  <a:cubicBezTo>
                    <a:pt x="2018" y="987"/>
                    <a:pt x="8018" y="-727"/>
                    <a:pt x="11218" y="302"/>
                  </a:cubicBezTo>
                  <a:cubicBezTo>
                    <a:pt x="14818" y="1673"/>
                    <a:pt x="21218" y="4759"/>
                    <a:pt x="20818" y="8187"/>
                  </a:cubicBezTo>
                  <a:cubicBezTo>
                    <a:pt x="20418" y="11616"/>
                    <a:pt x="16418" y="13673"/>
                    <a:pt x="17218" y="14359"/>
                  </a:cubicBezTo>
                  <a:cubicBezTo>
                    <a:pt x="19618" y="16416"/>
                    <a:pt x="20018" y="18130"/>
                    <a:pt x="18818" y="19502"/>
                  </a:cubicBezTo>
                  <a:cubicBezTo>
                    <a:pt x="18018" y="20873"/>
                    <a:pt x="10818" y="20530"/>
                    <a:pt x="8418" y="20187"/>
                  </a:cubicBezTo>
                  <a:cubicBezTo>
                    <a:pt x="6018" y="19502"/>
                    <a:pt x="-382" y="16416"/>
                    <a:pt x="18" y="14016"/>
                  </a:cubicBezTo>
                  <a:cubicBezTo>
                    <a:pt x="418" y="11273"/>
                    <a:pt x="4418" y="10244"/>
                    <a:pt x="4418" y="8873"/>
                  </a:cubicBezTo>
                  <a:cubicBezTo>
                    <a:pt x="4418" y="7502"/>
                    <a:pt x="1218" y="6816"/>
                    <a:pt x="1218" y="3730"/>
                  </a:cubicBezTo>
                  <a:close/>
                </a:path>
              </a:pathLst>
            </a:custGeom>
            <a:noFill/>
            <a:ln w="3175" cap="rnd">
              <a:solidFill>
                <a:srgbClr val="000000"/>
              </a:solidFill>
              <a:prstDash val="solid"/>
              <a:round/>
            </a:ln>
            <a:effectLst/>
          </p:spPr>
          <p:txBody>
            <a:bodyPr wrap="square" lIns="45719" tIns="45719" rIns="45719" bIns="45719" numCol="1" anchor="t">
              <a:noAutofit/>
            </a:bodyPr>
            <a:lstStyle/>
            <a:p>
              <a:pPr>
                <a:defRPr>
                  <a:latin typeface="Times New Roman"/>
                  <a:ea typeface="Times New Roman"/>
                  <a:cs typeface="Times New Roman"/>
                  <a:sym typeface="Times New Roman"/>
                </a:defRPr>
              </a:pPr>
            </a:p>
          </p:txBody>
        </p:sp>
        <p:sp>
          <p:nvSpPr>
            <p:cNvPr id="308" name="Freeform 81"/>
            <p:cNvSpPr/>
            <p:nvPr/>
          </p:nvSpPr>
          <p:spPr>
            <a:xfrm>
              <a:off x="254616" y="1231899"/>
              <a:ext cx="96839" cy="22383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0146"/>
                  </a:moveTo>
                  <a:lnTo>
                    <a:pt x="9120" y="18277"/>
                  </a:lnTo>
                  <a:lnTo>
                    <a:pt x="15840" y="21600"/>
                  </a:lnTo>
                  <a:lnTo>
                    <a:pt x="7680" y="18277"/>
                  </a:lnTo>
                  <a:lnTo>
                    <a:pt x="10080" y="13292"/>
                  </a:lnTo>
                  <a:lnTo>
                    <a:pt x="10080" y="9762"/>
                  </a:lnTo>
                  <a:lnTo>
                    <a:pt x="14880" y="5400"/>
                  </a:lnTo>
                  <a:lnTo>
                    <a:pt x="21600" y="8308"/>
                  </a:lnTo>
                  <a:lnTo>
                    <a:pt x="15840" y="6023"/>
                  </a:lnTo>
                  <a:lnTo>
                    <a:pt x="3360" y="2908"/>
                  </a:lnTo>
                  <a:lnTo>
                    <a:pt x="15840" y="6023"/>
                  </a:lnTo>
                  <a:lnTo>
                    <a:pt x="15840" y="1454"/>
                  </a:lnTo>
                  <a:lnTo>
                    <a:pt x="9120" y="0"/>
                  </a:lnTo>
                  <a:lnTo>
                    <a:pt x="16800" y="1454"/>
                  </a:lnTo>
                  <a:lnTo>
                    <a:pt x="21600" y="2077"/>
                  </a:lnTo>
                </a:path>
              </a:pathLst>
            </a:custGeom>
            <a:noFill/>
            <a:ln w="3175" cap="rnd">
              <a:solidFill>
                <a:srgbClr val="000000"/>
              </a:solidFill>
              <a:prstDash val="solid"/>
              <a:round/>
            </a:ln>
            <a:effectLst/>
          </p:spPr>
          <p:txBody>
            <a:bodyPr wrap="square" lIns="45719" tIns="45719" rIns="45719" bIns="45719" numCol="1" anchor="t">
              <a:noAutofit/>
            </a:bodyPr>
            <a:lstStyle/>
            <a:p>
              <a:pPr>
                <a:defRPr>
                  <a:latin typeface="Times New Roman"/>
                  <a:ea typeface="Times New Roman"/>
                  <a:cs typeface="Times New Roman"/>
                  <a:sym typeface="Times New Roman"/>
                </a:defRPr>
              </a:pPr>
            </a:p>
          </p:txBody>
        </p:sp>
        <p:sp>
          <p:nvSpPr>
            <p:cNvPr id="309" name="Freeform 82"/>
            <p:cNvSpPr/>
            <p:nvPr/>
          </p:nvSpPr>
          <p:spPr>
            <a:xfrm>
              <a:off x="72646" y="1132747"/>
              <a:ext cx="422011" cy="416019"/>
            </a:xfrm>
            <a:custGeom>
              <a:avLst/>
              <a:gdLst/>
              <a:ahLst/>
              <a:cxnLst>
                <a:cxn ang="0">
                  <a:pos x="wd2" y="hd2"/>
                </a:cxn>
                <a:cxn ang="5400000">
                  <a:pos x="wd2" y="hd2"/>
                </a:cxn>
                <a:cxn ang="10800000">
                  <a:pos x="wd2" y="hd2"/>
                </a:cxn>
                <a:cxn ang="16200000">
                  <a:pos x="wd2" y="hd2"/>
                </a:cxn>
              </a:cxnLst>
              <a:rect l="0" t="0" r="r" b="b"/>
              <a:pathLst>
                <a:path w="21033" h="20509" fill="norm" stroke="1" extrusionOk="0">
                  <a:moveTo>
                    <a:pt x="9310" y="147"/>
                  </a:moveTo>
                  <a:cubicBezTo>
                    <a:pt x="11852" y="650"/>
                    <a:pt x="20746" y="3915"/>
                    <a:pt x="21000" y="8938"/>
                  </a:cubicBezTo>
                  <a:cubicBezTo>
                    <a:pt x="21254" y="13961"/>
                    <a:pt x="19983" y="14966"/>
                    <a:pt x="19221" y="15719"/>
                  </a:cubicBezTo>
                  <a:cubicBezTo>
                    <a:pt x="19729" y="17478"/>
                    <a:pt x="19475" y="17729"/>
                    <a:pt x="18713" y="18733"/>
                  </a:cubicBezTo>
                  <a:cubicBezTo>
                    <a:pt x="18205" y="19989"/>
                    <a:pt x="13630" y="21245"/>
                    <a:pt x="8802" y="19989"/>
                  </a:cubicBezTo>
                  <a:cubicBezTo>
                    <a:pt x="3720" y="18733"/>
                    <a:pt x="1179" y="15468"/>
                    <a:pt x="416" y="14464"/>
                  </a:cubicBezTo>
                  <a:cubicBezTo>
                    <a:pt x="-92" y="13208"/>
                    <a:pt x="-346" y="11952"/>
                    <a:pt x="925" y="8185"/>
                  </a:cubicBezTo>
                  <a:cubicBezTo>
                    <a:pt x="-346" y="5924"/>
                    <a:pt x="162" y="4668"/>
                    <a:pt x="1179" y="2910"/>
                  </a:cubicBezTo>
                  <a:cubicBezTo>
                    <a:pt x="2449" y="398"/>
                    <a:pt x="6769" y="-355"/>
                    <a:pt x="9310" y="147"/>
                  </a:cubicBezTo>
                  <a:close/>
                </a:path>
              </a:pathLst>
            </a:custGeom>
            <a:noFill/>
            <a:ln w="3175" cap="flat">
              <a:solidFill>
                <a:srgbClr val="000000"/>
              </a:solidFill>
              <a:prstDash val="solid"/>
              <a:miter lim="800000"/>
            </a:ln>
            <a:effectLst/>
          </p:spPr>
          <p:txBody>
            <a:bodyPr wrap="square" lIns="45719" tIns="45719" rIns="45719" bIns="45719" numCol="1" anchor="t">
              <a:noAutofit/>
            </a:bodyPr>
            <a:lstStyle/>
            <a:p>
              <a:pPr>
                <a:defRPr>
                  <a:latin typeface="Times New Roman"/>
                  <a:ea typeface="Times New Roman"/>
                  <a:cs typeface="Times New Roman"/>
                  <a:sym typeface="Times New Roman"/>
                </a:defRPr>
              </a:pPr>
            </a:p>
          </p:txBody>
        </p:sp>
        <p:sp>
          <p:nvSpPr>
            <p:cNvPr id="310" name="Freeform 83"/>
            <p:cNvSpPr/>
            <p:nvPr/>
          </p:nvSpPr>
          <p:spPr>
            <a:xfrm>
              <a:off x="91105" y="1301750"/>
              <a:ext cx="71437" cy="2222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0" y="0"/>
                    <a:pt x="15429" y="21600"/>
                    <a:pt x="21600" y="21600"/>
                  </a:cubicBezTo>
                </a:path>
              </a:pathLst>
            </a:custGeom>
            <a:noFill/>
            <a:ln w="3175" cap="rnd">
              <a:solidFill>
                <a:srgbClr val="000000"/>
              </a:solidFill>
              <a:prstDash val="solid"/>
              <a:miter lim="800000"/>
            </a:ln>
            <a:effectLst/>
          </p:spPr>
          <p:txBody>
            <a:bodyPr wrap="square" lIns="45719" tIns="45719" rIns="45719" bIns="45719" numCol="1" anchor="t">
              <a:noAutofit/>
            </a:bodyPr>
            <a:lstStyle/>
            <a:p>
              <a:pPr>
                <a:defRPr>
                  <a:latin typeface="Times New Roman"/>
                  <a:ea typeface="Times New Roman"/>
                  <a:cs typeface="Times New Roman"/>
                  <a:sym typeface="Times New Roman"/>
                </a:defRPr>
              </a:pPr>
            </a:p>
          </p:txBody>
        </p:sp>
        <p:sp>
          <p:nvSpPr>
            <p:cNvPr id="311" name="Line 60"/>
            <p:cNvSpPr/>
            <p:nvPr/>
          </p:nvSpPr>
          <p:spPr>
            <a:xfrm flipH="1">
              <a:off x="427655" y="1455737"/>
              <a:ext cx="30162" cy="11112"/>
            </a:xfrm>
            <a:prstGeom prst="line">
              <a:avLst/>
            </a:prstGeom>
            <a:noFill/>
            <a:ln w="3175" cap="rnd">
              <a:solidFill>
                <a:srgbClr val="000000"/>
              </a:solidFill>
              <a:prstDash val="solid"/>
              <a:miter lim="800000"/>
            </a:ln>
            <a:effectLst/>
          </p:spPr>
          <p:txBody>
            <a:bodyPr wrap="square" lIns="45719" tIns="45719" rIns="45719" bIns="45719" numCol="1" anchor="t">
              <a:noAutofit/>
            </a:bodyPr>
            <a:lstStyle/>
            <a:p>
              <a:pPr>
                <a:defRPr>
                  <a:solidFill>
                    <a:srgbClr val="FFFFFF"/>
                  </a:solidFill>
                </a:defRPr>
              </a:pPr>
            </a:p>
          </p:txBody>
        </p:sp>
        <p:sp>
          <p:nvSpPr>
            <p:cNvPr id="312" name="Freeform 85"/>
            <p:cNvSpPr/>
            <p:nvPr/>
          </p:nvSpPr>
          <p:spPr>
            <a:xfrm>
              <a:off x="148912" y="839873"/>
              <a:ext cx="382229" cy="304333"/>
            </a:xfrm>
            <a:custGeom>
              <a:avLst/>
              <a:gdLst/>
              <a:ahLst/>
              <a:cxnLst>
                <a:cxn ang="0">
                  <a:pos x="wd2" y="hd2"/>
                </a:cxn>
                <a:cxn ang="5400000">
                  <a:pos x="wd2" y="hd2"/>
                </a:cxn>
                <a:cxn ang="10800000">
                  <a:pos x="wd2" y="hd2"/>
                </a:cxn>
                <a:cxn ang="16200000">
                  <a:pos x="wd2" y="hd2"/>
                </a:cxn>
              </a:cxnLst>
              <a:rect l="0" t="0" r="r" b="b"/>
              <a:pathLst>
                <a:path w="19050" h="20499" fill="norm" stroke="1" extrusionOk="0">
                  <a:moveTo>
                    <a:pt x="10883" y="1387"/>
                  </a:moveTo>
                  <a:cubicBezTo>
                    <a:pt x="13678" y="2759"/>
                    <a:pt x="20539" y="9616"/>
                    <a:pt x="18760" y="15444"/>
                  </a:cubicBezTo>
                  <a:cubicBezTo>
                    <a:pt x="17235" y="21273"/>
                    <a:pt x="8595" y="20930"/>
                    <a:pt x="6308" y="19902"/>
                  </a:cubicBezTo>
                  <a:cubicBezTo>
                    <a:pt x="3767" y="18873"/>
                    <a:pt x="-1061" y="17844"/>
                    <a:pt x="210" y="7559"/>
                  </a:cubicBezTo>
                  <a:cubicBezTo>
                    <a:pt x="718" y="4130"/>
                    <a:pt x="3767" y="1730"/>
                    <a:pt x="5038" y="702"/>
                  </a:cubicBezTo>
                  <a:cubicBezTo>
                    <a:pt x="6817" y="-327"/>
                    <a:pt x="8087" y="-327"/>
                    <a:pt x="10883" y="1387"/>
                  </a:cubicBezTo>
                  <a:close/>
                </a:path>
              </a:pathLst>
            </a:custGeom>
            <a:noFill/>
            <a:ln w="3175" cap="flat">
              <a:solidFill>
                <a:srgbClr val="000000"/>
              </a:solidFill>
              <a:prstDash val="solid"/>
              <a:miter lim="800000"/>
            </a:ln>
            <a:effectLst/>
          </p:spPr>
          <p:txBody>
            <a:bodyPr wrap="square" lIns="45719" tIns="45719" rIns="45719" bIns="45719" numCol="1" anchor="t">
              <a:noAutofit/>
            </a:bodyPr>
            <a:lstStyle/>
            <a:p>
              <a:pPr>
                <a:defRPr>
                  <a:latin typeface="Times New Roman"/>
                  <a:ea typeface="Times New Roman"/>
                  <a:cs typeface="Times New Roman"/>
                  <a:sym typeface="Times New Roman"/>
                </a:defRPr>
              </a:pPr>
            </a:p>
          </p:txBody>
        </p:sp>
        <p:sp>
          <p:nvSpPr>
            <p:cNvPr id="313" name="Freeform 86"/>
            <p:cNvSpPr/>
            <p:nvPr/>
          </p:nvSpPr>
          <p:spPr>
            <a:xfrm>
              <a:off x="330816" y="915987"/>
              <a:ext cx="92077" cy="19526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8540" y="0"/>
                  </a:moveTo>
                  <a:lnTo>
                    <a:pt x="13060" y="4560"/>
                  </a:lnTo>
                  <a:lnTo>
                    <a:pt x="21600" y="2160"/>
                  </a:lnTo>
                  <a:lnTo>
                    <a:pt x="13060" y="4560"/>
                  </a:lnTo>
                  <a:lnTo>
                    <a:pt x="3516" y="10800"/>
                  </a:lnTo>
                  <a:lnTo>
                    <a:pt x="8540" y="18000"/>
                  </a:lnTo>
                  <a:lnTo>
                    <a:pt x="0" y="21600"/>
                  </a:lnTo>
                  <a:lnTo>
                    <a:pt x="8540" y="18000"/>
                  </a:lnTo>
                  <a:lnTo>
                    <a:pt x="13060" y="20880"/>
                  </a:lnTo>
                </a:path>
              </a:pathLst>
            </a:custGeom>
            <a:noFill/>
            <a:ln w="3175" cap="rnd">
              <a:solidFill>
                <a:srgbClr val="000000"/>
              </a:solidFill>
              <a:prstDash val="solid"/>
              <a:miter lim="800000"/>
            </a:ln>
            <a:effectLst/>
          </p:spPr>
          <p:txBody>
            <a:bodyPr wrap="square" lIns="45719" tIns="45719" rIns="45719" bIns="45719" numCol="1" anchor="t">
              <a:noAutofit/>
            </a:bodyPr>
            <a:lstStyle/>
            <a:p>
              <a:pPr>
                <a:defRPr>
                  <a:latin typeface="Times New Roman"/>
                  <a:ea typeface="Times New Roman"/>
                  <a:cs typeface="Times New Roman"/>
                  <a:sym typeface="Times New Roman"/>
                </a:defRPr>
              </a:pPr>
            </a:p>
          </p:txBody>
        </p:sp>
        <p:sp>
          <p:nvSpPr>
            <p:cNvPr id="314" name="Freeform 87"/>
            <p:cNvSpPr/>
            <p:nvPr/>
          </p:nvSpPr>
          <p:spPr>
            <a:xfrm>
              <a:off x="238545" y="895349"/>
              <a:ext cx="76397" cy="182564"/>
            </a:xfrm>
            <a:custGeom>
              <a:avLst/>
              <a:gdLst/>
              <a:ahLst/>
              <a:cxnLst>
                <a:cxn ang="0">
                  <a:pos x="wd2" y="hd2"/>
                </a:cxn>
                <a:cxn ang="5400000">
                  <a:pos x="wd2" y="hd2"/>
                </a:cxn>
                <a:cxn ang="10800000">
                  <a:pos x="wd2" y="hd2"/>
                </a:cxn>
                <a:cxn ang="16200000">
                  <a:pos x="wd2" y="hd2"/>
                </a:cxn>
              </a:cxnLst>
              <a:rect l="0" t="0" r="r" b="b"/>
              <a:pathLst>
                <a:path w="20382" h="21600" fill="norm" stroke="1" extrusionOk="0">
                  <a:moveTo>
                    <a:pt x="20382" y="0"/>
                  </a:moveTo>
                  <a:cubicBezTo>
                    <a:pt x="20382" y="0"/>
                    <a:pt x="132" y="4800"/>
                    <a:pt x="132" y="9600"/>
                  </a:cubicBezTo>
                  <a:cubicBezTo>
                    <a:pt x="-1218" y="14400"/>
                    <a:pt x="8232" y="21600"/>
                    <a:pt x="8232" y="21600"/>
                  </a:cubicBezTo>
                </a:path>
              </a:pathLst>
            </a:custGeom>
            <a:noFill/>
            <a:ln w="3175" cap="rnd">
              <a:solidFill>
                <a:srgbClr val="000000"/>
              </a:solidFill>
              <a:prstDash val="solid"/>
              <a:miter lim="800000"/>
            </a:ln>
            <a:effectLst/>
          </p:spPr>
          <p:txBody>
            <a:bodyPr wrap="square" lIns="45719" tIns="45719" rIns="45719" bIns="45719" numCol="1" anchor="t">
              <a:noAutofit/>
            </a:bodyPr>
            <a:lstStyle/>
            <a:p>
              <a:pPr>
                <a:defRPr>
                  <a:latin typeface="Times New Roman"/>
                  <a:ea typeface="Times New Roman"/>
                  <a:cs typeface="Times New Roman"/>
                  <a:sym typeface="Times New Roman"/>
                </a:defRPr>
              </a:pPr>
            </a:p>
          </p:txBody>
        </p:sp>
        <p:sp>
          <p:nvSpPr>
            <p:cNvPr id="315" name="Freeform 88"/>
            <p:cNvSpPr/>
            <p:nvPr/>
          </p:nvSpPr>
          <p:spPr>
            <a:xfrm>
              <a:off x="40359" y="1532362"/>
              <a:ext cx="417790" cy="382163"/>
            </a:xfrm>
            <a:custGeom>
              <a:avLst/>
              <a:gdLst/>
              <a:ahLst/>
              <a:cxnLst>
                <a:cxn ang="0">
                  <a:pos x="wd2" y="hd2"/>
                </a:cxn>
                <a:cxn ang="5400000">
                  <a:pos x="wd2" y="hd2"/>
                </a:cxn>
                <a:cxn ang="10800000">
                  <a:pos x="wd2" y="hd2"/>
                </a:cxn>
                <a:cxn ang="16200000">
                  <a:pos x="wd2" y="hd2"/>
                </a:cxn>
              </a:cxnLst>
              <a:rect l="0" t="0" r="r" b="b"/>
              <a:pathLst>
                <a:path w="20375" h="20472" fill="norm" stroke="1" extrusionOk="0">
                  <a:moveTo>
                    <a:pt x="2032" y="1606"/>
                  </a:moveTo>
                  <a:cubicBezTo>
                    <a:pt x="4763" y="-1128"/>
                    <a:pt x="15935" y="-855"/>
                    <a:pt x="19163" y="6254"/>
                  </a:cubicBezTo>
                  <a:cubicBezTo>
                    <a:pt x="20901" y="10082"/>
                    <a:pt x="20653" y="12816"/>
                    <a:pt x="19163" y="14730"/>
                  </a:cubicBezTo>
                  <a:cubicBezTo>
                    <a:pt x="20156" y="16918"/>
                    <a:pt x="18170" y="20472"/>
                    <a:pt x="14942" y="20472"/>
                  </a:cubicBezTo>
                  <a:cubicBezTo>
                    <a:pt x="12956" y="20472"/>
                    <a:pt x="10722" y="20472"/>
                    <a:pt x="8735" y="20199"/>
                  </a:cubicBezTo>
                  <a:cubicBezTo>
                    <a:pt x="4267" y="19105"/>
                    <a:pt x="2280" y="19378"/>
                    <a:pt x="791" y="13363"/>
                  </a:cubicBezTo>
                  <a:cubicBezTo>
                    <a:pt x="-202" y="8988"/>
                    <a:pt x="-699" y="4067"/>
                    <a:pt x="2032" y="1606"/>
                  </a:cubicBezTo>
                  <a:close/>
                </a:path>
              </a:pathLst>
            </a:custGeom>
            <a:noFill/>
            <a:ln w="3175" cap="flat">
              <a:solidFill>
                <a:srgbClr val="000000"/>
              </a:solidFill>
              <a:prstDash val="solid"/>
              <a:miter lim="800000"/>
            </a:ln>
            <a:effectLst/>
          </p:spPr>
          <p:txBody>
            <a:bodyPr wrap="square" lIns="45719" tIns="45719" rIns="45719" bIns="45719" numCol="1" anchor="t">
              <a:noAutofit/>
            </a:bodyPr>
            <a:lstStyle/>
            <a:p>
              <a:pPr>
                <a:defRPr>
                  <a:latin typeface="Times New Roman"/>
                  <a:ea typeface="Times New Roman"/>
                  <a:cs typeface="Times New Roman"/>
                  <a:sym typeface="Times New Roman"/>
                </a:defRPr>
              </a:pPr>
            </a:p>
          </p:txBody>
        </p:sp>
        <p:sp>
          <p:nvSpPr>
            <p:cNvPr id="316" name="Freeform 89"/>
            <p:cNvSpPr/>
            <p:nvPr/>
          </p:nvSpPr>
          <p:spPr>
            <a:xfrm>
              <a:off x="113329" y="1589658"/>
              <a:ext cx="268235" cy="289059"/>
            </a:xfrm>
            <a:custGeom>
              <a:avLst/>
              <a:gdLst/>
              <a:ahLst/>
              <a:cxnLst>
                <a:cxn ang="0">
                  <a:pos x="wd2" y="hd2"/>
                </a:cxn>
                <a:cxn ang="5400000">
                  <a:pos x="wd2" y="hd2"/>
                </a:cxn>
                <a:cxn ang="10800000">
                  <a:pos x="wd2" y="hd2"/>
                </a:cxn>
                <a:cxn ang="16200000">
                  <a:pos x="wd2" y="hd2"/>
                </a:cxn>
              </a:cxnLst>
              <a:rect l="0" t="0" r="r" b="b"/>
              <a:pathLst>
                <a:path w="21219" h="20378" fill="norm" stroke="1" extrusionOk="0">
                  <a:moveTo>
                    <a:pt x="0" y="4216"/>
                  </a:moveTo>
                  <a:cubicBezTo>
                    <a:pt x="1200" y="-824"/>
                    <a:pt x="8400" y="-104"/>
                    <a:pt x="11600" y="256"/>
                  </a:cubicBezTo>
                  <a:cubicBezTo>
                    <a:pt x="15600" y="616"/>
                    <a:pt x="21600" y="3856"/>
                    <a:pt x="21200" y="7456"/>
                  </a:cubicBezTo>
                  <a:cubicBezTo>
                    <a:pt x="20400" y="11056"/>
                    <a:pt x="18000" y="15016"/>
                    <a:pt x="18800" y="15736"/>
                  </a:cubicBezTo>
                  <a:cubicBezTo>
                    <a:pt x="20000" y="17176"/>
                    <a:pt x="20000" y="17896"/>
                    <a:pt x="19200" y="19336"/>
                  </a:cubicBezTo>
                  <a:cubicBezTo>
                    <a:pt x="18000" y="20776"/>
                    <a:pt x="11200" y="20416"/>
                    <a:pt x="8800" y="20056"/>
                  </a:cubicBezTo>
                  <a:cubicBezTo>
                    <a:pt x="6400" y="19336"/>
                    <a:pt x="0" y="16096"/>
                    <a:pt x="400" y="13576"/>
                  </a:cubicBezTo>
                  <a:cubicBezTo>
                    <a:pt x="800" y="10696"/>
                    <a:pt x="2800" y="11416"/>
                    <a:pt x="2800" y="9976"/>
                  </a:cubicBezTo>
                  <a:cubicBezTo>
                    <a:pt x="2800" y="8536"/>
                    <a:pt x="0" y="7456"/>
                    <a:pt x="0" y="4216"/>
                  </a:cubicBezTo>
                  <a:close/>
                </a:path>
              </a:pathLst>
            </a:custGeom>
            <a:noFill/>
            <a:ln w="3175" cap="rnd">
              <a:solidFill>
                <a:srgbClr val="000000"/>
              </a:solidFill>
              <a:prstDash val="solid"/>
              <a:round/>
            </a:ln>
            <a:effectLst/>
          </p:spPr>
          <p:txBody>
            <a:bodyPr wrap="square" lIns="45719" tIns="45719" rIns="45719" bIns="45719" numCol="1" anchor="t">
              <a:noAutofit/>
            </a:bodyPr>
            <a:lstStyle/>
            <a:p>
              <a:pPr>
                <a:defRPr>
                  <a:latin typeface="Times New Roman"/>
                  <a:ea typeface="Times New Roman"/>
                  <a:cs typeface="Times New Roman"/>
                  <a:sym typeface="Times New Roman"/>
                </a:defRPr>
              </a:pPr>
            </a:p>
          </p:txBody>
        </p:sp>
        <p:sp>
          <p:nvSpPr>
            <p:cNvPr id="317" name="Line 66"/>
            <p:cNvSpPr/>
            <p:nvPr/>
          </p:nvSpPr>
          <p:spPr>
            <a:xfrm flipV="1">
              <a:off x="397492" y="1803400"/>
              <a:ext cx="36513" cy="7939"/>
            </a:xfrm>
            <a:prstGeom prst="line">
              <a:avLst/>
            </a:prstGeom>
            <a:noFill/>
            <a:ln w="3175" cap="rnd">
              <a:solidFill>
                <a:srgbClr val="000000"/>
              </a:solidFill>
              <a:prstDash val="solid"/>
              <a:miter lim="800000"/>
            </a:ln>
            <a:effectLst/>
          </p:spPr>
          <p:txBody>
            <a:bodyPr wrap="square" lIns="45719" tIns="45719" rIns="45719" bIns="45719" numCol="1" anchor="t">
              <a:noAutofit/>
            </a:bodyPr>
            <a:lstStyle/>
            <a:p>
              <a:pPr>
                <a:defRPr>
                  <a:solidFill>
                    <a:srgbClr val="FFFFFF"/>
                  </a:solidFill>
                </a:defRPr>
              </a:pPr>
            </a:p>
          </p:txBody>
        </p:sp>
        <p:sp>
          <p:nvSpPr>
            <p:cNvPr id="318" name="Freeform 91"/>
            <p:cNvSpPr/>
            <p:nvPr/>
          </p:nvSpPr>
          <p:spPr>
            <a:xfrm>
              <a:off x="41892" y="1695449"/>
              <a:ext cx="60326" cy="444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0" y="0"/>
                    <a:pt x="5400" y="19200"/>
                    <a:pt x="21600" y="21600"/>
                  </a:cubicBezTo>
                </a:path>
              </a:pathLst>
            </a:custGeom>
            <a:noFill/>
            <a:ln w="3175" cap="rnd">
              <a:solidFill>
                <a:srgbClr val="000000"/>
              </a:solidFill>
              <a:prstDash val="solid"/>
              <a:miter lim="800000"/>
            </a:ln>
            <a:effectLst/>
          </p:spPr>
          <p:txBody>
            <a:bodyPr wrap="square" lIns="45719" tIns="45719" rIns="45719" bIns="45719" numCol="1" anchor="t">
              <a:noAutofit/>
            </a:bodyPr>
            <a:lstStyle/>
            <a:p>
              <a:pPr>
                <a:defRPr>
                  <a:latin typeface="Times New Roman"/>
                  <a:ea typeface="Times New Roman"/>
                  <a:cs typeface="Times New Roman"/>
                  <a:sym typeface="Times New Roman"/>
                </a:defRPr>
              </a:pPr>
            </a:p>
          </p:txBody>
        </p:sp>
        <p:sp>
          <p:nvSpPr>
            <p:cNvPr id="319" name="Freeform 92"/>
            <p:cNvSpPr/>
            <p:nvPr/>
          </p:nvSpPr>
          <p:spPr>
            <a:xfrm>
              <a:off x="187942" y="1628775"/>
              <a:ext cx="96839" cy="22384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9731"/>
                  </a:moveTo>
                  <a:lnTo>
                    <a:pt x="9120" y="18277"/>
                  </a:lnTo>
                  <a:lnTo>
                    <a:pt x="15840" y="21600"/>
                  </a:lnTo>
                  <a:lnTo>
                    <a:pt x="8160" y="17654"/>
                  </a:lnTo>
                  <a:lnTo>
                    <a:pt x="9120" y="13292"/>
                  </a:lnTo>
                  <a:lnTo>
                    <a:pt x="10080" y="9969"/>
                  </a:lnTo>
                  <a:lnTo>
                    <a:pt x="14880" y="5400"/>
                  </a:lnTo>
                  <a:lnTo>
                    <a:pt x="21600" y="8515"/>
                  </a:lnTo>
                  <a:lnTo>
                    <a:pt x="15840" y="5400"/>
                  </a:lnTo>
                  <a:lnTo>
                    <a:pt x="0" y="5400"/>
                  </a:lnTo>
                  <a:lnTo>
                    <a:pt x="15840" y="5400"/>
                  </a:lnTo>
                  <a:lnTo>
                    <a:pt x="15840" y="1662"/>
                  </a:lnTo>
                  <a:lnTo>
                    <a:pt x="8160" y="0"/>
                  </a:lnTo>
                  <a:lnTo>
                    <a:pt x="15840" y="1662"/>
                  </a:lnTo>
                  <a:lnTo>
                    <a:pt x="21600" y="2077"/>
                  </a:lnTo>
                </a:path>
              </a:pathLst>
            </a:custGeom>
            <a:noFill/>
            <a:ln w="3175" cap="rnd">
              <a:solidFill>
                <a:srgbClr val="000000"/>
              </a:solidFill>
              <a:prstDash val="solid"/>
              <a:round/>
            </a:ln>
            <a:effectLst/>
          </p:spPr>
          <p:txBody>
            <a:bodyPr wrap="square" lIns="45719" tIns="45719" rIns="45719" bIns="45719" numCol="1" anchor="t">
              <a:noAutofit/>
            </a:bodyPr>
            <a:lstStyle/>
            <a:p>
              <a:pPr>
                <a:defRPr>
                  <a:latin typeface="Times New Roman"/>
                  <a:ea typeface="Times New Roman"/>
                  <a:cs typeface="Times New Roman"/>
                  <a:sym typeface="Times New Roman"/>
                </a:defRPr>
              </a:pPr>
            </a:p>
          </p:txBody>
        </p:sp>
        <p:sp>
          <p:nvSpPr>
            <p:cNvPr id="320" name="Freeform 93"/>
            <p:cNvSpPr/>
            <p:nvPr/>
          </p:nvSpPr>
          <p:spPr>
            <a:xfrm>
              <a:off x="194291" y="1654175"/>
              <a:ext cx="106365" cy="3016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8514"/>
                  </a:moveTo>
                  <a:lnTo>
                    <a:pt x="11461" y="21600"/>
                  </a:lnTo>
                  <a:lnTo>
                    <a:pt x="0" y="0"/>
                  </a:lnTo>
                </a:path>
              </a:pathLst>
            </a:custGeom>
            <a:noFill/>
            <a:ln w="3175" cap="rnd">
              <a:solidFill>
                <a:srgbClr val="000000"/>
              </a:solidFill>
              <a:prstDash val="solid"/>
              <a:miter lim="800000"/>
            </a:ln>
            <a:effectLst/>
          </p:spPr>
          <p:txBody>
            <a:bodyPr wrap="square" lIns="45719" tIns="45719" rIns="45719" bIns="45719" numCol="1" anchor="t">
              <a:noAutofit/>
            </a:bodyPr>
            <a:lstStyle/>
            <a:p>
              <a:pPr>
                <a:defRPr>
                  <a:latin typeface="Times New Roman"/>
                  <a:ea typeface="Times New Roman"/>
                  <a:cs typeface="Times New Roman"/>
                  <a:sym typeface="Times New Roman"/>
                </a:defRPr>
              </a:pPr>
            </a:p>
          </p:txBody>
        </p:sp>
        <p:sp>
          <p:nvSpPr>
            <p:cNvPr id="321" name="Freeform 94"/>
            <p:cNvSpPr/>
            <p:nvPr/>
          </p:nvSpPr>
          <p:spPr>
            <a:xfrm>
              <a:off x="176829" y="1787525"/>
              <a:ext cx="88901" cy="1905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lnTo>
                    <a:pt x="12644" y="0"/>
                  </a:lnTo>
                  <a:lnTo>
                    <a:pt x="0" y="9600"/>
                  </a:lnTo>
                </a:path>
              </a:pathLst>
            </a:custGeom>
            <a:noFill/>
            <a:ln w="3175" cap="rnd">
              <a:solidFill>
                <a:srgbClr val="000000"/>
              </a:solidFill>
              <a:prstDash val="solid"/>
              <a:miter lim="800000"/>
            </a:ln>
            <a:effectLst/>
          </p:spPr>
          <p:txBody>
            <a:bodyPr wrap="square" lIns="45719" tIns="45719" rIns="45719" bIns="45719" numCol="1" anchor="t">
              <a:noAutofit/>
            </a:bodyPr>
            <a:lstStyle/>
            <a:p>
              <a:pPr>
                <a:defRPr>
                  <a:latin typeface="Times New Roman"/>
                  <a:ea typeface="Times New Roman"/>
                  <a:cs typeface="Times New Roman"/>
                  <a:sym typeface="Times New Roman"/>
                </a:defRPr>
              </a:pPr>
            </a:p>
          </p:txBody>
        </p:sp>
        <p:sp>
          <p:nvSpPr>
            <p:cNvPr id="322" name="Freeform 74"/>
            <p:cNvSpPr/>
            <p:nvPr/>
          </p:nvSpPr>
          <p:spPr>
            <a:xfrm>
              <a:off x="1389503" y="25057"/>
              <a:ext cx="417690" cy="326892"/>
            </a:xfrm>
            <a:custGeom>
              <a:avLst/>
              <a:gdLst/>
              <a:ahLst/>
              <a:cxnLst>
                <a:cxn ang="0">
                  <a:pos x="wd2" y="hd2"/>
                </a:cxn>
                <a:cxn ang="5400000">
                  <a:pos x="wd2" y="hd2"/>
                </a:cxn>
                <a:cxn ang="10800000">
                  <a:pos x="wd2" y="hd2"/>
                </a:cxn>
                <a:cxn ang="16200000">
                  <a:pos x="wd2" y="hd2"/>
                </a:cxn>
              </a:cxnLst>
              <a:rect l="0" t="0" r="r" b="b"/>
              <a:pathLst>
                <a:path w="20894" h="20497" fill="norm" stroke="1" extrusionOk="0">
                  <a:moveTo>
                    <a:pt x="20894" y="8318"/>
                  </a:moveTo>
                  <a:cubicBezTo>
                    <a:pt x="20894" y="5142"/>
                    <a:pt x="17590" y="1012"/>
                    <a:pt x="12000" y="377"/>
                  </a:cubicBezTo>
                  <a:cubicBezTo>
                    <a:pt x="6409" y="-576"/>
                    <a:pt x="-706" y="59"/>
                    <a:pt x="56" y="4824"/>
                  </a:cubicBezTo>
                  <a:cubicBezTo>
                    <a:pt x="819" y="9589"/>
                    <a:pt x="3360" y="12765"/>
                    <a:pt x="4885" y="14671"/>
                  </a:cubicBezTo>
                  <a:cubicBezTo>
                    <a:pt x="5901" y="16577"/>
                    <a:pt x="7680" y="20071"/>
                    <a:pt x="10221" y="20389"/>
                  </a:cubicBezTo>
                  <a:cubicBezTo>
                    <a:pt x="13016" y="21024"/>
                    <a:pt x="14287" y="18800"/>
                    <a:pt x="17590" y="14989"/>
                  </a:cubicBezTo>
                  <a:cubicBezTo>
                    <a:pt x="19369" y="13083"/>
                    <a:pt x="20640" y="9589"/>
                    <a:pt x="20894" y="8318"/>
                  </a:cubicBezTo>
                  <a:close/>
                </a:path>
              </a:pathLst>
            </a:custGeom>
            <a:noFill/>
            <a:ln w="3175" cap="flat">
              <a:solidFill>
                <a:srgbClr val="000000"/>
              </a:solidFill>
              <a:prstDash val="solid"/>
              <a:miter lim="800000"/>
            </a:ln>
            <a:effectLst/>
          </p:spPr>
          <p:txBody>
            <a:bodyPr wrap="square" lIns="45719" tIns="45719" rIns="45719" bIns="45719" numCol="1" anchor="t">
              <a:noAutofit/>
            </a:bodyPr>
            <a:lstStyle/>
            <a:p>
              <a:pPr>
                <a:defRPr>
                  <a:latin typeface="Times New Roman"/>
                  <a:ea typeface="Times New Roman"/>
                  <a:cs typeface="Times New Roman"/>
                  <a:sym typeface="Times New Roman"/>
                </a:defRPr>
              </a:pPr>
            </a:p>
          </p:txBody>
        </p:sp>
        <p:sp>
          <p:nvSpPr>
            <p:cNvPr id="323" name="Freeform 75"/>
            <p:cNvSpPr/>
            <p:nvPr/>
          </p:nvSpPr>
          <p:spPr>
            <a:xfrm>
              <a:off x="1391266" y="72644"/>
              <a:ext cx="411164" cy="70232"/>
            </a:xfrm>
            <a:custGeom>
              <a:avLst/>
              <a:gdLst/>
              <a:ahLst/>
              <a:cxnLst>
                <a:cxn ang="0">
                  <a:pos x="wd2" y="hd2"/>
                </a:cxn>
                <a:cxn ang="5400000">
                  <a:pos x="wd2" y="hd2"/>
                </a:cxn>
                <a:cxn ang="10800000">
                  <a:pos x="wd2" y="hd2"/>
                </a:cxn>
                <a:cxn ang="16200000">
                  <a:pos x="wd2" y="hd2"/>
                </a:cxn>
              </a:cxnLst>
              <a:rect l="0" t="0" r="r" b="b"/>
              <a:pathLst>
                <a:path w="21600" h="18377" fill="norm" stroke="1" extrusionOk="0">
                  <a:moveTo>
                    <a:pt x="21600" y="18377"/>
                  </a:moveTo>
                  <a:cubicBezTo>
                    <a:pt x="21600" y="18377"/>
                    <a:pt x="14667" y="2177"/>
                    <a:pt x="11467" y="827"/>
                  </a:cubicBezTo>
                  <a:cubicBezTo>
                    <a:pt x="4800" y="-3223"/>
                    <a:pt x="0" y="8927"/>
                    <a:pt x="0" y="8927"/>
                  </a:cubicBezTo>
                </a:path>
              </a:pathLst>
            </a:custGeom>
            <a:noFill/>
            <a:ln w="3175" cap="flat">
              <a:solidFill>
                <a:srgbClr val="000000"/>
              </a:solidFill>
              <a:prstDash val="solid"/>
              <a:miter lim="800000"/>
            </a:ln>
            <a:effectLst/>
          </p:spPr>
          <p:txBody>
            <a:bodyPr wrap="square" lIns="45719" tIns="45719" rIns="45719" bIns="45719" numCol="1" anchor="t">
              <a:noAutofit/>
            </a:bodyPr>
            <a:lstStyle/>
            <a:p>
              <a:pPr>
                <a:defRPr>
                  <a:latin typeface="Times New Roman"/>
                  <a:ea typeface="Times New Roman"/>
                  <a:cs typeface="Times New Roman"/>
                  <a:sym typeface="Times New Roman"/>
                </a:defRPr>
              </a:pPr>
            </a:p>
          </p:txBody>
        </p:sp>
        <p:sp>
          <p:nvSpPr>
            <p:cNvPr id="324" name="Freeform 76"/>
            <p:cNvSpPr/>
            <p:nvPr/>
          </p:nvSpPr>
          <p:spPr>
            <a:xfrm>
              <a:off x="1492866" y="161924"/>
              <a:ext cx="223839" cy="12700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4320"/>
                  </a:moveTo>
                  <a:cubicBezTo>
                    <a:pt x="21600" y="4320"/>
                    <a:pt x="13255" y="20736"/>
                    <a:pt x="10309" y="21600"/>
                  </a:cubicBezTo>
                  <a:cubicBezTo>
                    <a:pt x="7364" y="21600"/>
                    <a:pt x="5400" y="6912"/>
                    <a:pt x="0" y="0"/>
                  </a:cubicBezTo>
                  <a:cubicBezTo>
                    <a:pt x="5400" y="6912"/>
                    <a:pt x="7364" y="20736"/>
                    <a:pt x="11291" y="20736"/>
                  </a:cubicBezTo>
                  <a:cubicBezTo>
                    <a:pt x="12764" y="12960"/>
                    <a:pt x="14236" y="6912"/>
                    <a:pt x="14236" y="6912"/>
                  </a:cubicBezTo>
                  <a:cubicBezTo>
                    <a:pt x="11291" y="19008"/>
                    <a:pt x="11291" y="19008"/>
                    <a:pt x="11291" y="19008"/>
                  </a:cubicBezTo>
                  <a:cubicBezTo>
                    <a:pt x="9327" y="6912"/>
                    <a:pt x="9327" y="6912"/>
                    <a:pt x="9327" y="6912"/>
                  </a:cubicBezTo>
                </a:path>
              </a:pathLst>
            </a:custGeom>
            <a:noFill/>
            <a:ln w="3175" cap="rnd">
              <a:solidFill>
                <a:srgbClr val="000000"/>
              </a:solidFill>
              <a:prstDash val="solid"/>
              <a:bevel/>
            </a:ln>
            <a:effectLst/>
          </p:spPr>
          <p:txBody>
            <a:bodyPr wrap="square" lIns="45719" tIns="45719" rIns="45719" bIns="45719" numCol="1" anchor="t">
              <a:noAutofit/>
            </a:bodyPr>
            <a:lstStyle/>
            <a:p>
              <a:pPr>
                <a:defRPr>
                  <a:latin typeface="Times New Roman"/>
                  <a:ea typeface="Times New Roman"/>
                  <a:cs typeface="Times New Roman"/>
                  <a:sym typeface="Times New Roman"/>
                </a:defRPr>
              </a:pPr>
            </a:p>
          </p:txBody>
        </p:sp>
        <p:sp>
          <p:nvSpPr>
            <p:cNvPr id="325" name="Freeform 77"/>
            <p:cNvSpPr/>
            <p:nvPr/>
          </p:nvSpPr>
          <p:spPr>
            <a:xfrm>
              <a:off x="1800274" y="109040"/>
              <a:ext cx="281513" cy="286639"/>
            </a:xfrm>
            <a:custGeom>
              <a:avLst/>
              <a:gdLst/>
              <a:ahLst/>
              <a:cxnLst>
                <a:cxn ang="0">
                  <a:pos x="wd2" y="hd2"/>
                </a:cxn>
                <a:cxn ang="5400000">
                  <a:pos x="wd2" y="hd2"/>
                </a:cxn>
                <a:cxn ang="10800000">
                  <a:pos x="wd2" y="hd2"/>
                </a:cxn>
                <a:cxn ang="16200000">
                  <a:pos x="wd2" y="hd2"/>
                </a:cxn>
              </a:cxnLst>
              <a:rect l="0" t="0" r="r" b="b"/>
              <a:pathLst>
                <a:path w="20593" h="17973" fill="norm" stroke="1" extrusionOk="0">
                  <a:moveTo>
                    <a:pt x="19199" y="12571"/>
                  </a:moveTo>
                  <a:cubicBezTo>
                    <a:pt x="16964" y="14477"/>
                    <a:pt x="6537" y="19242"/>
                    <a:pt x="3558" y="17654"/>
                  </a:cubicBezTo>
                  <a:cubicBezTo>
                    <a:pt x="578" y="16066"/>
                    <a:pt x="1695" y="14160"/>
                    <a:pt x="1323" y="12571"/>
                  </a:cubicBezTo>
                  <a:cubicBezTo>
                    <a:pt x="951" y="10983"/>
                    <a:pt x="-539" y="5583"/>
                    <a:pt x="206" y="3677"/>
                  </a:cubicBezTo>
                  <a:cubicBezTo>
                    <a:pt x="1323" y="1771"/>
                    <a:pt x="5420" y="-2358"/>
                    <a:pt x="12868" y="1771"/>
                  </a:cubicBezTo>
                  <a:cubicBezTo>
                    <a:pt x="20316" y="5901"/>
                    <a:pt x="18827" y="6854"/>
                    <a:pt x="19944" y="8442"/>
                  </a:cubicBezTo>
                  <a:cubicBezTo>
                    <a:pt x="21061" y="9713"/>
                    <a:pt x="20689" y="11936"/>
                    <a:pt x="19199" y="12571"/>
                  </a:cubicBezTo>
                  <a:close/>
                </a:path>
              </a:pathLst>
            </a:custGeom>
            <a:noFill/>
            <a:ln w="3175" cap="flat">
              <a:solidFill>
                <a:srgbClr val="000000"/>
              </a:solidFill>
              <a:prstDash val="solid"/>
              <a:miter lim="800000"/>
            </a:ln>
            <a:effectLst/>
          </p:spPr>
          <p:txBody>
            <a:bodyPr wrap="square" lIns="45719" tIns="45719" rIns="45719" bIns="45719" numCol="1" anchor="t">
              <a:noAutofit/>
            </a:bodyPr>
            <a:lstStyle/>
            <a:p>
              <a:pPr>
                <a:defRPr>
                  <a:latin typeface="Times New Roman"/>
                  <a:ea typeface="Times New Roman"/>
                  <a:cs typeface="Times New Roman"/>
                  <a:sym typeface="Times New Roman"/>
                </a:defRPr>
              </a:pPr>
            </a:p>
          </p:txBody>
        </p:sp>
        <p:sp>
          <p:nvSpPr>
            <p:cNvPr id="326" name="Freeform 78"/>
            <p:cNvSpPr/>
            <p:nvPr/>
          </p:nvSpPr>
          <p:spPr>
            <a:xfrm>
              <a:off x="1813542" y="168274"/>
              <a:ext cx="269876" cy="11588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cubicBezTo>
                    <a:pt x="21600" y="21600"/>
                    <a:pt x="15894" y="9391"/>
                    <a:pt x="12226" y="4696"/>
                  </a:cubicBezTo>
                  <a:cubicBezTo>
                    <a:pt x="8151" y="939"/>
                    <a:pt x="0" y="0"/>
                    <a:pt x="0" y="0"/>
                  </a:cubicBezTo>
                </a:path>
              </a:pathLst>
            </a:custGeom>
            <a:noFill/>
            <a:ln w="3175" cap="rnd">
              <a:solidFill>
                <a:srgbClr val="000000"/>
              </a:solidFill>
              <a:prstDash val="solid"/>
              <a:miter lim="800000"/>
            </a:ln>
            <a:effectLst/>
          </p:spPr>
          <p:txBody>
            <a:bodyPr wrap="square" lIns="45719" tIns="45719" rIns="45719" bIns="45719" numCol="1" anchor="t">
              <a:noAutofit/>
            </a:bodyPr>
            <a:lstStyle/>
            <a:p>
              <a:pPr>
                <a:defRPr>
                  <a:latin typeface="Times New Roman"/>
                  <a:ea typeface="Times New Roman"/>
                  <a:cs typeface="Times New Roman"/>
                  <a:sym typeface="Times New Roman"/>
                </a:defRPr>
              </a:pPr>
            </a:p>
          </p:txBody>
        </p:sp>
        <p:sp>
          <p:nvSpPr>
            <p:cNvPr id="327" name="Freeform 79"/>
            <p:cNvSpPr/>
            <p:nvPr/>
          </p:nvSpPr>
          <p:spPr>
            <a:xfrm>
              <a:off x="1854816" y="233362"/>
              <a:ext cx="131764" cy="114045"/>
            </a:xfrm>
            <a:custGeom>
              <a:avLst/>
              <a:gdLst/>
              <a:ahLst/>
              <a:cxnLst>
                <a:cxn ang="0">
                  <a:pos x="wd2" y="hd2"/>
                </a:cxn>
                <a:cxn ang="5400000">
                  <a:pos x="wd2" y="hd2"/>
                </a:cxn>
                <a:cxn ang="10800000">
                  <a:pos x="wd2" y="hd2"/>
                </a:cxn>
                <a:cxn ang="16200000">
                  <a:pos x="wd2" y="hd2"/>
                </a:cxn>
              </a:cxnLst>
              <a:rect l="0" t="0" r="r" b="b"/>
              <a:pathLst>
                <a:path w="21600" h="19396" fill="norm" stroke="1" extrusionOk="0">
                  <a:moveTo>
                    <a:pt x="21600" y="10368"/>
                  </a:moveTo>
                  <a:cubicBezTo>
                    <a:pt x="21600" y="10368"/>
                    <a:pt x="9969" y="21600"/>
                    <a:pt x="5815" y="19008"/>
                  </a:cubicBezTo>
                  <a:cubicBezTo>
                    <a:pt x="2492" y="17280"/>
                    <a:pt x="0" y="0"/>
                    <a:pt x="0" y="0"/>
                  </a:cubicBezTo>
                </a:path>
              </a:pathLst>
            </a:custGeom>
            <a:noFill/>
            <a:ln w="3175" cap="rnd">
              <a:solidFill>
                <a:srgbClr val="000000"/>
              </a:solidFill>
              <a:prstDash val="solid"/>
              <a:miter lim="800000"/>
            </a:ln>
            <a:effectLst/>
          </p:spPr>
          <p:txBody>
            <a:bodyPr wrap="square" lIns="45719" tIns="45719" rIns="45719" bIns="45719" numCol="1" anchor="t">
              <a:noAutofit/>
            </a:bodyPr>
            <a:lstStyle/>
            <a:p>
              <a:pPr>
                <a:defRPr>
                  <a:latin typeface="Times New Roman"/>
                  <a:ea typeface="Times New Roman"/>
                  <a:cs typeface="Times New Roman"/>
                  <a:sym typeface="Times New Roman"/>
                </a:defRPr>
              </a:pPr>
            </a:p>
          </p:txBody>
        </p:sp>
        <p:sp>
          <p:nvSpPr>
            <p:cNvPr id="328" name="Freeform 80"/>
            <p:cNvSpPr/>
            <p:nvPr/>
          </p:nvSpPr>
          <p:spPr>
            <a:xfrm>
              <a:off x="2022293" y="282786"/>
              <a:ext cx="339893" cy="327627"/>
            </a:xfrm>
            <a:custGeom>
              <a:avLst/>
              <a:gdLst/>
              <a:ahLst/>
              <a:cxnLst>
                <a:cxn ang="0">
                  <a:pos x="wd2" y="hd2"/>
                </a:cxn>
                <a:cxn ang="5400000">
                  <a:pos x="wd2" y="hd2"/>
                </a:cxn>
                <a:cxn ang="10800000">
                  <a:pos x="wd2" y="hd2"/>
                </a:cxn>
                <a:cxn ang="16200000">
                  <a:pos x="wd2" y="hd2"/>
                </a:cxn>
              </a:cxnLst>
              <a:rect l="0" t="0" r="r" b="b"/>
              <a:pathLst>
                <a:path w="18279" h="17620" fill="norm" stroke="1" extrusionOk="0">
                  <a:moveTo>
                    <a:pt x="2179" y="1784"/>
                  </a:moveTo>
                  <a:cubicBezTo>
                    <a:pt x="812" y="3425"/>
                    <a:pt x="265" y="6159"/>
                    <a:pt x="539" y="8893"/>
                  </a:cubicBezTo>
                  <a:cubicBezTo>
                    <a:pt x="812" y="11627"/>
                    <a:pt x="-555" y="13268"/>
                    <a:pt x="265" y="15182"/>
                  </a:cubicBezTo>
                  <a:cubicBezTo>
                    <a:pt x="1359" y="16822"/>
                    <a:pt x="8741" y="19283"/>
                    <a:pt x="14756" y="16002"/>
                  </a:cubicBezTo>
                  <a:cubicBezTo>
                    <a:pt x="21045" y="12994"/>
                    <a:pt x="17217" y="3972"/>
                    <a:pt x="16123" y="2878"/>
                  </a:cubicBezTo>
                  <a:cubicBezTo>
                    <a:pt x="14756" y="1784"/>
                    <a:pt x="7101" y="-2317"/>
                    <a:pt x="2179" y="1784"/>
                  </a:cubicBezTo>
                  <a:close/>
                </a:path>
              </a:pathLst>
            </a:custGeom>
            <a:noFill/>
            <a:ln w="3175" cap="flat">
              <a:solidFill>
                <a:srgbClr val="000000"/>
              </a:solidFill>
              <a:prstDash val="solid"/>
              <a:miter lim="800000"/>
            </a:ln>
            <a:effectLst/>
          </p:spPr>
          <p:txBody>
            <a:bodyPr wrap="square" lIns="45719" tIns="45719" rIns="45719" bIns="45719" numCol="1" anchor="t">
              <a:noAutofit/>
            </a:bodyPr>
            <a:lstStyle/>
            <a:p>
              <a:pPr>
                <a:defRPr>
                  <a:latin typeface="Times New Roman"/>
                  <a:ea typeface="Times New Roman"/>
                  <a:cs typeface="Times New Roman"/>
                  <a:sym typeface="Times New Roman"/>
                </a:defRPr>
              </a:pPr>
            </a:p>
          </p:txBody>
        </p:sp>
        <p:sp>
          <p:nvSpPr>
            <p:cNvPr id="329" name="Freeform 81"/>
            <p:cNvSpPr/>
            <p:nvPr/>
          </p:nvSpPr>
          <p:spPr>
            <a:xfrm>
              <a:off x="2078655" y="366712"/>
              <a:ext cx="157163" cy="19843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0" y="0"/>
                    <a:pt x="7665" y="11077"/>
                    <a:pt x="10452" y="13292"/>
                  </a:cubicBezTo>
                  <a:cubicBezTo>
                    <a:pt x="13239" y="15508"/>
                    <a:pt x="20903" y="21600"/>
                    <a:pt x="21600" y="21600"/>
                  </a:cubicBezTo>
                </a:path>
              </a:pathLst>
            </a:custGeom>
            <a:noFill/>
            <a:ln w="3175" cap="rnd">
              <a:solidFill>
                <a:srgbClr val="000000"/>
              </a:solidFill>
              <a:prstDash val="solid"/>
              <a:round/>
            </a:ln>
            <a:effectLst/>
          </p:spPr>
          <p:txBody>
            <a:bodyPr wrap="square" lIns="45719" tIns="45719" rIns="45719" bIns="45719" numCol="1" anchor="t">
              <a:noAutofit/>
            </a:bodyPr>
            <a:lstStyle/>
            <a:p>
              <a:pPr>
                <a:defRPr>
                  <a:latin typeface="Times New Roman"/>
                  <a:ea typeface="Times New Roman"/>
                  <a:cs typeface="Times New Roman"/>
                  <a:sym typeface="Times New Roman"/>
                </a:defRPr>
              </a:pPr>
            </a:p>
          </p:txBody>
        </p:sp>
        <p:sp>
          <p:nvSpPr>
            <p:cNvPr id="330" name="Freeform 82"/>
            <p:cNvSpPr/>
            <p:nvPr/>
          </p:nvSpPr>
          <p:spPr>
            <a:xfrm>
              <a:off x="2079254" y="401637"/>
              <a:ext cx="116877" cy="156631"/>
            </a:xfrm>
            <a:custGeom>
              <a:avLst/>
              <a:gdLst/>
              <a:ahLst/>
              <a:cxnLst>
                <a:cxn ang="0">
                  <a:pos x="wd2" y="hd2"/>
                </a:cxn>
                <a:cxn ang="5400000">
                  <a:pos x="wd2" y="hd2"/>
                </a:cxn>
                <a:cxn ang="10800000">
                  <a:pos x="wd2" y="hd2"/>
                </a:cxn>
                <a:cxn ang="16200000">
                  <a:pos x="wd2" y="hd2"/>
                </a:cxn>
              </a:cxnLst>
              <a:rect l="0" t="0" r="r" b="b"/>
              <a:pathLst>
                <a:path w="20388" h="20691" fill="norm" stroke="1" extrusionOk="0">
                  <a:moveTo>
                    <a:pt x="20388" y="20250"/>
                  </a:moveTo>
                  <a:cubicBezTo>
                    <a:pt x="17688" y="20250"/>
                    <a:pt x="4188" y="21600"/>
                    <a:pt x="1488" y="19575"/>
                  </a:cubicBezTo>
                  <a:cubicBezTo>
                    <a:pt x="-1212" y="17550"/>
                    <a:pt x="588" y="0"/>
                    <a:pt x="588" y="0"/>
                  </a:cubicBezTo>
                </a:path>
              </a:pathLst>
            </a:custGeom>
            <a:noFill/>
            <a:ln w="3175" cap="rnd">
              <a:solidFill>
                <a:srgbClr val="000000"/>
              </a:solidFill>
              <a:prstDash val="solid"/>
              <a:round/>
            </a:ln>
            <a:effectLst/>
          </p:spPr>
          <p:txBody>
            <a:bodyPr wrap="square" lIns="45719" tIns="45719" rIns="45719" bIns="45719" numCol="1" anchor="t">
              <a:noAutofit/>
            </a:bodyPr>
            <a:lstStyle/>
            <a:p>
              <a:pPr>
                <a:defRPr>
                  <a:latin typeface="Times New Roman"/>
                  <a:ea typeface="Times New Roman"/>
                  <a:cs typeface="Times New Roman"/>
                  <a:sym typeface="Times New Roman"/>
                </a:defRPr>
              </a:pPr>
            </a:p>
          </p:txBody>
        </p:sp>
        <p:sp>
          <p:nvSpPr>
            <p:cNvPr id="331" name="Freeform 83"/>
            <p:cNvSpPr/>
            <p:nvPr/>
          </p:nvSpPr>
          <p:spPr>
            <a:xfrm>
              <a:off x="2158012" y="554332"/>
              <a:ext cx="369790" cy="317346"/>
            </a:xfrm>
            <a:custGeom>
              <a:avLst/>
              <a:gdLst/>
              <a:ahLst/>
              <a:cxnLst>
                <a:cxn ang="0">
                  <a:pos x="wd2" y="hd2"/>
                </a:cxn>
                <a:cxn ang="5400000">
                  <a:pos x="wd2" y="hd2"/>
                </a:cxn>
                <a:cxn ang="10800000">
                  <a:pos x="wd2" y="hd2"/>
                </a:cxn>
                <a:cxn ang="16200000">
                  <a:pos x="wd2" y="hd2"/>
                </a:cxn>
              </a:cxnLst>
              <a:rect l="0" t="0" r="r" b="b"/>
              <a:pathLst>
                <a:path w="19966" h="17624" fill="norm" stroke="1" extrusionOk="0">
                  <a:moveTo>
                    <a:pt x="7550" y="1386"/>
                  </a:moveTo>
                  <a:cubicBezTo>
                    <a:pt x="6183" y="2238"/>
                    <a:pt x="-1199" y="9344"/>
                    <a:pt x="168" y="13323"/>
                  </a:cubicBezTo>
                  <a:cubicBezTo>
                    <a:pt x="1535" y="17302"/>
                    <a:pt x="7824" y="19291"/>
                    <a:pt x="13292" y="15880"/>
                  </a:cubicBezTo>
                  <a:cubicBezTo>
                    <a:pt x="14933" y="15028"/>
                    <a:pt x="17120" y="15028"/>
                    <a:pt x="18487" y="13891"/>
                  </a:cubicBezTo>
                  <a:cubicBezTo>
                    <a:pt x="19854" y="12754"/>
                    <a:pt x="20401" y="7923"/>
                    <a:pt x="19581" y="5080"/>
                  </a:cubicBezTo>
                  <a:cubicBezTo>
                    <a:pt x="18487" y="2238"/>
                    <a:pt x="12198" y="-2309"/>
                    <a:pt x="7550" y="1386"/>
                  </a:cubicBezTo>
                  <a:close/>
                </a:path>
              </a:pathLst>
            </a:custGeom>
            <a:noFill/>
            <a:ln w="3175" cap="flat">
              <a:solidFill>
                <a:srgbClr val="000000"/>
              </a:solidFill>
              <a:prstDash val="solid"/>
              <a:miter lim="800000"/>
            </a:ln>
            <a:effectLst/>
          </p:spPr>
          <p:txBody>
            <a:bodyPr wrap="square" lIns="45719" tIns="45719" rIns="45719" bIns="45719" numCol="1" anchor="t">
              <a:noAutofit/>
            </a:bodyPr>
            <a:lstStyle/>
            <a:p>
              <a:pPr>
                <a:defRPr>
                  <a:latin typeface="Times New Roman"/>
                  <a:ea typeface="Times New Roman"/>
                  <a:cs typeface="Times New Roman"/>
                  <a:sym typeface="Times New Roman"/>
                </a:defRPr>
              </a:pPr>
            </a:p>
          </p:txBody>
        </p:sp>
        <p:sp>
          <p:nvSpPr>
            <p:cNvPr id="332" name="Freeform 84"/>
            <p:cNvSpPr/>
            <p:nvPr/>
          </p:nvSpPr>
          <p:spPr>
            <a:xfrm>
              <a:off x="2246929" y="625475"/>
              <a:ext cx="146051" cy="19367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1118" y="0"/>
                  </a:moveTo>
                  <a:lnTo>
                    <a:pt x="8259" y="5040"/>
                  </a:lnTo>
                  <a:lnTo>
                    <a:pt x="0" y="4080"/>
                  </a:lnTo>
                  <a:lnTo>
                    <a:pt x="8894" y="5760"/>
                  </a:lnTo>
                  <a:lnTo>
                    <a:pt x="12706" y="11280"/>
                  </a:lnTo>
                  <a:lnTo>
                    <a:pt x="13976" y="17520"/>
                  </a:lnTo>
                  <a:lnTo>
                    <a:pt x="21600" y="17520"/>
                  </a:lnTo>
                  <a:lnTo>
                    <a:pt x="13341" y="17520"/>
                  </a:lnTo>
                  <a:lnTo>
                    <a:pt x="11753" y="21600"/>
                  </a:lnTo>
                </a:path>
              </a:pathLst>
            </a:custGeom>
            <a:noFill/>
            <a:ln w="3175" cap="rnd">
              <a:solidFill>
                <a:srgbClr val="000000"/>
              </a:solidFill>
              <a:prstDash val="solid"/>
              <a:round/>
            </a:ln>
            <a:effectLst/>
          </p:spPr>
          <p:txBody>
            <a:bodyPr wrap="square" lIns="45719" tIns="45719" rIns="45719" bIns="45719" numCol="1" anchor="t">
              <a:noAutofit/>
            </a:bodyPr>
            <a:lstStyle/>
            <a:p>
              <a:pPr>
                <a:defRPr>
                  <a:latin typeface="Times New Roman"/>
                  <a:ea typeface="Times New Roman"/>
                  <a:cs typeface="Times New Roman"/>
                  <a:sym typeface="Times New Roman"/>
                </a:defRPr>
              </a:pPr>
            </a:p>
          </p:txBody>
        </p:sp>
        <p:sp>
          <p:nvSpPr>
            <p:cNvPr id="333" name="Freeform 85"/>
            <p:cNvSpPr/>
            <p:nvPr/>
          </p:nvSpPr>
          <p:spPr>
            <a:xfrm>
              <a:off x="2342179" y="614362"/>
              <a:ext cx="99318" cy="153988"/>
            </a:xfrm>
            <a:custGeom>
              <a:avLst/>
              <a:gdLst/>
              <a:ahLst/>
              <a:cxnLst>
                <a:cxn ang="0">
                  <a:pos x="wd2" y="hd2"/>
                </a:cxn>
                <a:cxn ang="5400000">
                  <a:pos x="wd2" y="hd2"/>
                </a:cxn>
                <a:cxn ang="10800000">
                  <a:pos x="wd2" y="hd2"/>
                </a:cxn>
                <a:cxn ang="16200000">
                  <a:pos x="wd2" y="hd2"/>
                </a:cxn>
              </a:cxnLst>
              <a:rect l="0" t="0" r="r" b="b"/>
              <a:pathLst>
                <a:path w="20790" h="21600" fill="norm" stroke="1" extrusionOk="0">
                  <a:moveTo>
                    <a:pt x="0" y="0"/>
                  </a:moveTo>
                  <a:cubicBezTo>
                    <a:pt x="0" y="0"/>
                    <a:pt x="17280" y="5040"/>
                    <a:pt x="19440" y="8640"/>
                  </a:cubicBezTo>
                  <a:cubicBezTo>
                    <a:pt x="21600" y="11520"/>
                    <a:pt x="20520" y="21600"/>
                    <a:pt x="20520" y="21600"/>
                  </a:cubicBezTo>
                </a:path>
              </a:pathLst>
            </a:custGeom>
            <a:noFill/>
            <a:ln w="3175" cap="rnd">
              <a:solidFill>
                <a:srgbClr val="000000"/>
              </a:solidFill>
              <a:prstDash val="solid"/>
              <a:round/>
            </a:ln>
            <a:effectLst/>
          </p:spPr>
          <p:txBody>
            <a:bodyPr wrap="square" lIns="45719" tIns="45719" rIns="45719" bIns="45719" numCol="1" anchor="t">
              <a:noAutofit/>
            </a:bodyPr>
            <a:lstStyle/>
            <a:p>
              <a:pPr>
                <a:defRPr>
                  <a:latin typeface="Times New Roman"/>
                  <a:ea typeface="Times New Roman"/>
                  <a:cs typeface="Times New Roman"/>
                  <a:sym typeface="Times New Roman"/>
                </a:defRPr>
              </a:pPr>
            </a:p>
          </p:txBody>
        </p:sp>
        <p:sp>
          <p:nvSpPr>
            <p:cNvPr id="334" name="Line 86"/>
            <p:cNvSpPr/>
            <p:nvPr/>
          </p:nvSpPr>
          <p:spPr>
            <a:xfrm>
              <a:off x="2505691" y="1354138"/>
              <a:ext cx="55563" cy="11112"/>
            </a:xfrm>
            <a:prstGeom prst="line">
              <a:avLst/>
            </a:prstGeom>
            <a:noFill/>
            <a:ln w="3175" cap="rnd">
              <a:solidFill>
                <a:srgbClr val="000000"/>
              </a:solidFill>
              <a:prstDash val="solid"/>
              <a:round/>
            </a:ln>
            <a:effectLst/>
          </p:spPr>
          <p:txBody>
            <a:bodyPr wrap="square" lIns="45719" tIns="45719" rIns="45719" bIns="45719" numCol="1" anchor="t">
              <a:noAutofit/>
            </a:bodyPr>
            <a:lstStyle/>
            <a:p>
              <a:pPr>
                <a:defRPr>
                  <a:solidFill>
                    <a:srgbClr val="FFFFFF"/>
                  </a:solidFill>
                </a:defRPr>
              </a:pPr>
            </a:p>
          </p:txBody>
        </p:sp>
        <p:sp>
          <p:nvSpPr>
            <p:cNvPr id="335" name="Line 87"/>
            <p:cNvSpPr/>
            <p:nvPr/>
          </p:nvSpPr>
          <p:spPr>
            <a:xfrm>
              <a:off x="2486641" y="1279525"/>
              <a:ext cx="44451" cy="3175"/>
            </a:xfrm>
            <a:prstGeom prst="line">
              <a:avLst/>
            </a:prstGeom>
            <a:noFill/>
            <a:ln w="3175" cap="rnd">
              <a:solidFill>
                <a:srgbClr val="000000"/>
              </a:solidFill>
              <a:prstDash val="solid"/>
              <a:miter lim="800000"/>
            </a:ln>
            <a:effectLst/>
          </p:spPr>
          <p:txBody>
            <a:bodyPr wrap="square" lIns="45719" tIns="45719" rIns="45719" bIns="45719" numCol="1" anchor="t">
              <a:noAutofit/>
            </a:bodyPr>
            <a:lstStyle/>
            <a:p>
              <a:pPr>
                <a:defRPr>
                  <a:solidFill>
                    <a:srgbClr val="FFFFFF"/>
                  </a:solidFill>
                </a:defRPr>
              </a:pPr>
            </a:p>
          </p:txBody>
        </p:sp>
        <p:sp>
          <p:nvSpPr>
            <p:cNvPr id="336" name="Freeform 88"/>
            <p:cNvSpPr/>
            <p:nvPr/>
          </p:nvSpPr>
          <p:spPr>
            <a:xfrm>
              <a:off x="2376968" y="1169565"/>
              <a:ext cx="266719" cy="305218"/>
            </a:xfrm>
            <a:custGeom>
              <a:avLst/>
              <a:gdLst/>
              <a:ahLst/>
              <a:cxnLst>
                <a:cxn ang="0">
                  <a:pos x="wd2" y="hd2"/>
                </a:cxn>
                <a:cxn ang="5400000">
                  <a:pos x="wd2" y="hd2"/>
                </a:cxn>
                <a:cxn ang="10800000">
                  <a:pos x="wd2" y="hd2"/>
                </a:cxn>
                <a:cxn ang="16200000">
                  <a:pos x="wd2" y="hd2"/>
                </a:cxn>
              </a:cxnLst>
              <a:rect l="0" t="0" r="r" b="b"/>
              <a:pathLst>
                <a:path w="20503" h="20258" fill="norm" stroke="1" extrusionOk="0">
                  <a:moveTo>
                    <a:pt x="19307" y="3805"/>
                  </a:moveTo>
                  <a:cubicBezTo>
                    <a:pt x="18522" y="1105"/>
                    <a:pt x="12631" y="-920"/>
                    <a:pt x="9096" y="430"/>
                  </a:cubicBezTo>
                  <a:cubicBezTo>
                    <a:pt x="5954" y="1780"/>
                    <a:pt x="-722" y="5155"/>
                    <a:pt x="63" y="8530"/>
                  </a:cubicBezTo>
                  <a:cubicBezTo>
                    <a:pt x="456" y="11905"/>
                    <a:pt x="4383" y="13592"/>
                    <a:pt x="3598" y="14267"/>
                  </a:cubicBezTo>
                  <a:cubicBezTo>
                    <a:pt x="1242" y="16630"/>
                    <a:pt x="1242" y="18317"/>
                    <a:pt x="2027" y="19330"/>
                  </a:cubicBezTo>
                  <a:cubicBezTo>
                    <a:pt x="3205" y="20680"/>
                    <a:pt x="9882" y="20342"/>
                    <a:pt x="12238" y="19667"/>
                  </a:cubicBezTo>
                  <a:cubicBezTo>
                    <a:pt x="14594" y="19330"/>
                    <a:pt x="20878" y="16292"/>
                    <a:pt x="20485" y="13592"/>
                  </a:cubicBezTo>
                  <a:cubicBezTo>
                    <a:pt x="20093" y="10893"/>
                    <a:pt x="16165" y="9880"/>
                    <a:pt x="16165" y="8530"/>
                  </a:cubicBezTo>
                  <a:cubicBezTo>
                    <a:pt x="16165" y="7517"/>
                    <a:pt x="19307" y="6842"/>
                    <a:pt x="19307" y="3805"/>
                  </a:cubicBezTo>
                  <a:close/>
                </a:path>
              </a:pathLst>
            </a:custGeom>
            <a:noFill/>
            <a:ln w="3175" cap="rnd">
              <a:solidFill>
                <a:srgbClr val="000000"/>
              </a:solidFill>
              <a:prstDash val="solid"/>
              <a:round/>
            </a:ln>
            <a:effectLst/>
          </p:spPr>
          <p:txBody>
            <a:bodyPr wrap="square" lIns="45719" tIns="45719" rIns="45719" bIns="45719" numCol="1" anchor="t">
              <a:noAutofit/>
            </a:bodyPr>
            <a:lstStyle/>
            <a:p>
              <a:pPr>
                <a:defRPr>
                  <a:latin typeface="Times New Roman"/>
                  <a:ea typeface="Times New Roman"/>
                  <a:cs typeface="Times New Roman"/>
                  <a:sym typeface="Times New Roman"/>
                </a:defRPr>
              </a:pPr>
            </a:p>
          </p:txBody>
        </p:sp>
        <p:sp>
          <p:nvSpPr>
            <p:cNvPr id="337" name="Freeform 89"/>
            <p:cNvSpPr/>
            <p:nvPr/>
          </p:nvSpPr>
          <p:spPr>
            <a:xfrm>
              <a:off x="2445366" y="1216025"/>
              <a:ext cx="101600" cy="22383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9731"/>
                  </a:moveTo>
                  <a:lnTo>
                    <a:pt x="12868" y="18277"/>
                  </a:lnTo>
                  <a:lnTo>
                    <a:pt x="7353" y="21600"/>
                  </a:lnTo>
                  <a:lnTo>
                    <a:pt x="13787" y="18277"/>
                  </a:lnTo>
                  <a:lnTo>
                    <a:pt x="12868" y="13292"/>
                  </a:lnTo>
                  <a:lnTo>
                    <a:pt x="11949" y="9762"/>
                  </a:lnTo>
                  <a:lnTo>
                    <a:pt x="7353" y="5400"/>
                  </a:lnTo>
                  <a:lnTo>
                    <a:pt x="919" y="8308"/>
                  </a:lnTo>
                  <a:lnTo>
                    <a:pt x="6434" y="6023"/>
                  </a:lnTo>
                  <a:lnTo>
                    <a:pt x="17004" y="2908"/>
                  </a:lnTo>
                  <a:lnTo>
                    <a:pt x="6434" y="6023"/>
                  </a:lnTo>
                  <a:lnTo>
                    <a:pt x="6434" y="1454"/>
                  </a:lnTo>
                  <a:lnTo>
                    <a:pt x="12868" y="0"/>
                  </a:lnTo>
                  <a:lnTo>
                    <a:pt x="5055" y="1454"/>
                  </a:lnTo>
                  <a:lnTo>
                    <a:pt x="0" y="2077"/>
                  </a:lnTo>
                </a:path>
              </a:pathLst>
            </a:custGeom>
            <a:noFill/>
            <a:ln w="3175" cap="rnd">
              <a:solidFill>
                <a:srgbClr val="000000"/>
              </a:solidFill>
              <a:prstDash val="solid"/>
              <a:round/>
            </a:ln>
            <a:effectLst/>
          </p:spPr>
          <p:txBody>
            <a:bodyPr wrap="square" lIns="45719" tIns="45719" rIns="45719" bIns="45719" numCol="1" anchor="t">
              <a:noAutofit/>
            </a:bodyPr>
            <a:lstStyle/>
            <a:p>
              <a:pPr>
                <a:defRPr>
                  <a:latin typeface="Times New Roman"/>
                  <a:ea typeface="Times New Roman"/>
                  <a:cs typeface="Times New Roman"/>
                  <a:sym typeface="Times New Roman"/>
                </a:defRPr>
              </a:pPr>
            </a:p>
          </p:txBody>
        </p:sp>
        <p:sp>
          <p:nvSpPr>
            <p:cNvPr id="338" name="Freeform 90"/>
            <p:cNvSpPr/>
            <p:nvPr/>
          </p:nvSpPr>
          <p:spPr>
            <a:xfrm>
              <a:off x="2306914" y="1112970"/>
              <a:ext cx="420463" cy="420012"/>
            </a:xfrm>
            <a:custGeom>
              <a:avLst/>
              <a:gdLst/>
              <a:ahLst/>
              <a:cxnLst>
                <a:cxn ang="0">
                  <a:pos x="wd2" y="hd2"/>
                </a:cxn>
                <a:cxn ang="5400000">
                  <a:pos x="wd2" y="hd2"/>
                </a:cxn>
                <a:cxn ang="10800000">
                  <a:pos x="wd2" y="hd2"/>
                </a:cxn>
                <a:cxn ang="16200000">
                  <a:pos x="wd2" y="hd2"/>
                </a:cxn>
              </a:cxnLst>
              <a:rect l="0" t="0" r="r" b="b"/>
              <a:pathLst>
                <a:path w="21033" h="20410" fill="norm" stroke="1" extrusionOk="0">
                  <a:moveTo>
                    <a:pt x="11468" y="276"/>
                  </a:moveTo>
                  <a:cubicBezTo>
                    <a:pt x="9181" y="772"/>
                    <a:pt x="33" y="4248"/>
                    <a:pt x="33" y="9214"/>
                  </a:cubicBezTo>
                  <a:cubicBezTo>
                    <a:pt x="-221" y="14179"/>
                    <a:pt x="1050" y="15172"/>
                    <a:pt x="2066" y="15669"/>
                  </a:cubicBezTo>
                  <a:cubicBezTo>
                    <a:pt x="1558" y="17407"/>
                    <a:pt x="1812" y="17655"/>
                    <a:pt x="2320" y="18897"/>
                  </a:cubicBezTo>
                  <a:cubicBezTo>
                    <a:pt x="3083" y="19890"/>
                    <a:pt x="7657" y="21131"/>
                    <a:pt x="12485" y="19890"/>
                  </a:cubicBezTo>
                  <a:cubicBezTo>
                    <a:pt x="17567" y="18400"/>
                    <a:pt x="20108" y="15421"/>
                    <a:pt x="20617" y="14179"/>
                  </a:cubicBezTo>
                  <a:cubicBezTo>
                    <a:pt x="21125" y="12938"/>
                    <a:pt x="21379" y="11697"/>
                    <a:pt x="20108" y="7972"/>
                  </a:cubicBezTo>
                  <a:cubicBezTo>
                    <a:pt x="21379" y="5738"/>
                    <a:pt x="20617" y="4497"/>
                    <a:pt x="19854" y="2759"/>
                  </a:cubicBezTo>
                  <a:cubicBezTo>
                    <a:pt x="18330" y="276"/>
                    <a:pt x="14010" y="-469"/>
                    <a:pt x="11468" y="276"/>
                  </a:cubicBezTo>
                  <a:close/>
                </a:path>
              </a:pathLst>
            </a:custGeom>
            <a:noFill/>
            <a:ln w="3175" cap="flat">
              <a:solidFill>
                <a:srgbClr val="000000"/>
              </a:solidFill>
              <a:prstDash val="solid"/>
              <a:miter lim="800000"/>
            </a:ln>
            <a:effectLst/>
          </p:spPr>
          <p:txBody>
            <a:bodyPr wrap="square" lIns="45719" tIns="45719" rIns="45719" bIns="45719" numCol="1" anchor="t">
              <a:noAutofit/>
            </a:bodyPr>
            <a:lstStyle/>
            <a:p>
              <a:pPr>
                <a:defRPr>
                  <a:latin typeface="Times New Roman"/>
                  <a:ea typeface="Times New Roman"/>
                  <a:cs typeface="Times New Roman"/>
                  <a:sym typeface="Times New Roman"/>
                </a:defRPr>
              </a:pPr>
            </a:p>
          </p:txBody>
        </p:sp>
        <p:sp>
          <p:nvSpPr>
            <p:cNvPr id="339" name="Freeform 91"/>
            <p:cNvSpPr/>
            <p:nvPr/>
          </p:nvSpPr>
          <p:spPr>
            <a:xfrm>
              <a:off x="2637455" y="1282700"/>
              <a:ext cx="71437" cy="2698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cubicBezTo>
                    <a:pt x="21600" y="0"/>
                    <a:pt x="6171" y="17280"/>
                    <a:pt x="0" y="21600"/>
                  </a:cubicBezTo>
                </a:path>
              </a:pathLst>
            </a:custGeom>
            <a:noFill/>
            <a:ln w="3175" cap="rnd">
              <a:solidFill>
                <a:srgbClr val="000000"/>
              </a:solidFill>
              <a:prstDash val="solid"/>
              <a:miter lim="800000"/>
            </a:ln>
            <a:effectLst/>
          </p:spPr>
          <p:txBody>
            <a:bodyPr wrap="square" lIns="45719" tIns="45719" rIns="45719" bIns="45719" numCol="1" anchor="t">
              <a:noAutofit/>
            </a:bodyPr>
            <a:lstStyle/>
            <a:p>
              <a:pPr>
                <a:defRPr>
                  <a:latin typeface="Times New Roman"/>
                  <a:ea typeface="Times New Roman"/>
                  <a:cs typeface="Times New Roman"/>
                  <a:sym typeface="Times New Roman"/>
                </a:defRPr>
              </a:pPr>
            </a:p>
          </p:txBody>
        </p:sp>
        <p:sp>
          <p:nvSpPr>
            <p:cNvPr id="340" name="Line 92"/>
            <p:cNvSpPr/>
            <p:nvPr/>
          </p:nvSpPr>
          <p:spPr>
            <a:xfrm>
              <a:off x="2348529" y="1439862"/>
              <a:ext cx="30162" cy="11112"/>
            </a:xfrm>
            <a:prstGeom prst="line">
              <a:avLst/>
            </a:prstGeom>
            <a:noFill/>
            <a:ln w="3175" cap="rnd">
              <a:solidFill>
                <a:srgbClr val="000000"/>
              </a:solidFill>
              <a:prstDash val="solid"/>
              <a:miter lim="800000"/>
            </a:ln>
            <a:effectLst/>
          </p:spPr>
          <p:txBody>
            <a:bodyPr wrap="square" lIns="45719" tIns="45719" rIns="45719" bIns="45719" numCol="1" anchor="t">
              <a:noAutofit/>
            </a:bodyPr>
            <a:lstStyle/>
            <a:p>
              <a:pPr>
                <a:defRPr>
                  <a:solidFill>
                    <a:srgbClr val="FFFFFF"/>
                  </a:solidFill>
                </a:defRPr>
              </a:pPr>
            </a:p>
          </p:txBody>
        </p:sp>
        <p:sp>
          <p:nvSpPr>
            <p:cNvPr id="341" name="Freeform 93"/>
            <p:cNvSpPr/>
            <p:nvPr/>
          </p:nvSpPr>
          <p:spPr>
            <a:xfrm>
              <a:off x="2265504" y="824023"/>
              <a:ext cx="378959" cy="306023"/>
            </a:xfrm>
            <a:custGeom>
              <a:avLst/>
              <a:gdLst/>
              <a:ahLst/>
              <a:cxnLst>
                <a:cxn ang="0">
                  <a:pos x="wd2" y="hd2"/>
                </a:cxn>
                <a:cxn ang="5400000">
                  <a:pos x="wd2" y="hd2"/>
                </a:cxn>
                <a:cxn ang="10800000">
                  <a:pos x="wd2" y="hd2"/>
                </a:cxn>
                <a:cxn ang="16200000">
                  <a:pos x="wd2" y="hd2"/>
                </a:cxn>
              </a:cxnLst>
              <a:rect l="0" t="0" r="r" b="b"/>
              <a:pathLst>
                <a:path w="18887" h="20511" fill="norm" stroke="1" extrusionOk="0">
                  <a:moveTo>
                    <a:pt x="8176" y="1387"/>
                  </a:moveTo>
                  <a:cubicBezTo>
                    <a:pt x="5127" y="2759"/>
                    <a:pt x="-1480" y="9959"/>
                    <a:pt x="299" y="15787"/>
                  </a:cubicBezTo>
                  <a:cubicBezTo>
                    <a:pt x="2078" y="21273"/>
                    <a:pt x="10464" y="20930"/>
                    <a:pt x="12751" y="19902"/>
                  </a:cubicBezTo>
                  <a:cubicBezTo>
                    <a:pt x="15292" y="18873"/>
                    <a:pt x="20120" y="17502"/>
                    <a:pt x="18595" y="7216"/>
                  </a:cubicBezTo>
                  <a:cubicBezTo>
                    <a:pt x="18341" y="4130"/>
                    <a:pt x="15038" y="1387"/>
                    <a:pt x="14021" y="702"/>
                  </a:cubicBezTo>
                  <a:cubicBezTo>
                    <a:pt x="12242" y="-327"/>
                    <a:pt x="10972" y="-327"/>
                    <a:pt x="8176" y="1387"/>
                  </a:cubicBezTo>
                  <a:close/>
                </a:path>
              </a:pathLst>
            </a:custGeom>
            <a:noFill/>
            <a:ln w="3175" cap="flat">
              <a:solidFill>
                <a:srgbClr val="000000"/>
              </a:solidFill>
              <a:prstDash val="solid"/>
              <a:miter lim="800000"/>
            </a:ln>
            <a:effectLst/>
          </p:spPr>
          <p:txBody>
            <a:bodyPr wrap="square" lIns="45719" tIns="45719" rIns="45719" bIns="45719" numCol="1" anchor="t">
              <a:noAutofit/>
            </a:bodyPr>
            <a:lstStyle/>
            <a:p>
              <a:pPr>
                <a:defRPr>
                  <a:latin typeface="Times New Roman"/>
                  <a:ea typeface="Times New Roman"/>
                  <a:cs typeface="Times New Roman"/>
                  <a:sym typeface="Times New Roman"/>
                </a:defRPr>
              </a:pPr>
            </a:p>
          </p:txBody>
        </p:sp>
        <p:sp>
          <p:nvSpPr>
            <p:cNvPr id="342" name="Freeform 94"/>
            <p:cNvSpPr/>
            <p:nvPr/>
          </p:nvSpPr>
          <p:spPr>
            <a:xfrm>
              <a:off x="2373929" y="901699"/>
              <a:ext cx="90488" cy="19208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371" y="0"/>
                  </a:moveTo>
                  <a:lnTo>
                    <a:pt x="8229" y="4611"/>
                  </a:lnTo>
                  <a:lnTo>
                    <a:pt x="0" y="2912"/>
                  </a:lnTo>
                  <a:lnTo>
                    <a:pt x="8229" y="4611"/>
                  </a:lnTo>
                  <a:lnTo>
                    <a:pt x="18000" y="10921"/>
                  </a:lnTo>
                  <a:lnTo>
                    <a:pt x="14400" y="18202"/>
                  </a:lnTo>
                  <a:lnTo>
                    <a:pt x="21600" y="21600"/>
                  </a:lnTo>
                  <a:lnTo>
                    <a:pt x="13371" y="18202"/>
                  </a:lnTo>
                  <a:lnTo>
                    <a:pt x="8229" y="21115"/>
                  </a:lnTo>
                </a:path>
              </a:pathLst>
            </a:custGeom>
            <a:noFill/>
            <a:ln w="3175" cap="rnd">
              <a:solidFill>
                <a:srgbClr val="000000"/>
              </a:solidFill>
              <a:prstDash val="solid"/>
              <a:miter lim="800000"/>
            </a:ln>
            <a:effectLst/>
          </p:spPr>
          <p:txBody>
            <a:bodyPr wrap="square" lIns="45719" tIns="45719" rIns="45719" bIns="45719" numCol="1" anchor="t">
              <a:noAutofit/>
            </a:bodyPr>
            <a:lstStyle/>
            <a:p>
              <a:pPr>
                <a:defRPr>
                  <a:latin typeface="Times New Roman"/>
                  <a:ea typeface="Times New Roman"/>
                  <a:cs typeface="Times New Roman"/>
                  <a:sym typeface="Times New Roman"/>
                </a:defRPr>
              </a:pPr>
            </a:p>
          </p:txBody>
        </p:sp>
        <p:sp>
          <p:nvSpPr>
            <p:cNvPr id="343" name="Freeform 95"/>
            <p:cNvSpPr/>
            <p:nvPr/>
          </p:nvSpPr>
          <p:spPr>
            <a:xfrm>
              <a:off x="2475530" y="879474"/>
              <a:ext cx="82551" cy="1841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0" y="0"/>
                    <a:pt x="21600" y="4800"/>
                    <a:pt x="21600" y="9600"/>
                  </a:cubicBezTo>
                  <a:cubicBezTo>
                    <a:pt x="21600" y="14400"/>
                    <a:pt x="13500" y="21600"/>
                    <a:pt x="13500" y="21600"/>
                  </a:cubicBezTo>
                </a:path>
              </a:pathLst>
            </a:custGeom>
            <a:noFill/>
            <a:ln w="3175" cap="rnd">
              <a:solidFill>
                <a:srgbClr val="000000"/>
              </a:solidFill>
              <a:prstDash val="solid"/>
              <a:miter lim="800000"/>
            </a:ln>
            <a:effectLst/>
          </p:spPr>
          <p:txBody>
            <a:bodyPr wrap="square" lIns="45719" tIns="45719" rIns="45719" bIns="45719" numCol="1" anchor="t">
              <a:noAutofit/>
            </a:bodyPr>
            <a:lstStyle/>
            <a:p>
              <a:pPr>
                <a:defRPr>
                  <a:latin typeface="Times New Roman"/>
                  <a:ea typeface="Times New Roman"/>
                  <a:cs typeface="Times New Roman"/>
                  <a:sym typeface="Times New Roman"/>
                </a:defRPr>
              </a:pPr>
            </a:p>
          </p:txBody>
        </p:sp>
        <p:sp>
          <p:nvSpPr>
            <p:cNvPr id="344" name="Freeform 96"/>
            <p:cNvSpPr/>
            <p:nvPr/>
          </p:nvSpPr>
          <p:spPr>
            <a:xfrm>
              <a:off x="2350501" y="1516749"/>
              <a:ext cx="417023" cy="383489"/>
            </a:xfrm>
            <a:custGeom>
              <a:avLst/>
              <a:gdLst/>
              <a:ahLst/>
              <a:cxnLst>
                <a:cxn ang="0">
                  <a:pos x="wd2" y="hd2"/>
                </a:cxn>
                <a:cxn ang="5400000">
                  <a:pos x="wd2" y="hd2"/>
                </a:cxn>
                <a:cxn ang="10800000">
                  <a:pos x="wd2" y="hd2"/>
                </a:cxn>
                <a:cxn ang="16200000">
                  <a:pos x="wd2" y="hd2"/>
                </a:cxn>
              </a:cxnLst>
              <a:rect l="0" t="0" r="r" b="b"/>
              <a:pathLst>
                <a:path w="20265" h="20543" fill="norm" stroke="1" extrusionOk="0">
                  <a:moveTo>
                    <a:pt x="18233" y="1404"/>
                  </a:moveTo>
                  <a:cubicBezTo>
                    <a:pt x="15502" y="-1057"/>
                    <a:pt x="4330" y="-784"/>
                    <a:pt x="1102" y="6325"/>
                  </a:cubicBezTo>
                  <a:cubicBezTo>
                    <a:pt x="-636" y="10427"/>
                    <a:pt x="-139" y="13161"/>
                    <a:pt x="1350" y="14801"/>
                  </a:cubicBezTo>
                  <a:cubicBezTo>
                    <a:pt x="357" y="16989"/>
                    <a:pt x="2343" y="20543"/>
                    <a:pt x="5571" y="20543"/>
                  </a:cubicBezTo>
                  <a:cubicBezTo>
                    <a:pt x="7557" y="20543"/>
                    <a:pt x="9792" y="20543"/>
                    <a:pt x="11778" y="19996"/>
                  </a:cubicBezTo>
                  <a:cubicBezTo>
                    <a:pt x="16247" y="18902"/>
                    <a:pt x="18233" y="19449"/>
                    <a:pt x="19474" y="13161"/>
                  </a:cubicBezTo>
                  <a:cubicBezTo>
                    <a:pt x="20467" y="8786"/>
                    <a:pt x="20964" y="3865"/>
                    <a:pt x="18233" y="1404"/>
                  </a:cubicBezTo>
                  <a:close/>
                </a:path>
              </a:pathLst>
            </a:custGeom>
            <a:noFill/>
            <a:ln w="3175" cap="flat">
              <a:solidFill>
                <a:srgbClr val="000000"/>
              </a:solidFill>
              <a:prstDash val="solid"/>
              <a:miter lim="800000"/>
            </a:ln>
            <a:effectLst/>
          </p:spPr>
          <p:txBody>
            <a:bodyPr wrap="square" lIns="45719" tIns="45719" rIns="45719" bIns="45719" numCol="1" anchor="t">
              <a:noAutofit/>
            </a:bodyPr>
            <a:lstStyle/>
            <a:p>
              <a:pPr>
                <a:defRPr>
                  <a:latin typeface="Times New Roman"/>
                  <a:ea typeface="Times New Roman"/>
                  <a:cs typeface="Times New Roman"/>
                  <a:sym typeface="Times New Roman"/>
                </a:defRPr>
              </a:pPr>
            </a:p>
          </p:txBody>
        </p:sp>
        <p:sp>
          <p:nvSpPr>
            <p:cNvPr id="345" name="Freeform 97"/>
            <p:cNvSpPr/>
            <p:nvPr/>
          </p:nvSpPr>
          <p:spPr>
            <a:xfrm>
              <a:off x="2424805" y="1570460"/>
              <a:ext cx="269710" cy="290097"/>
            </a:xfrm>
            <a:custGeom>
              <a:avLst/>
              <a:gdLst/>
              <a:ahLst/>
              <a:cxnLst>
                <a:cxn ang="0">
                  <a:pos x="wd2" y="hd2"/>
                </a:cxn>
                <a:cxn ang="5400000">
                  <a:pos x="wd2" y="hd2"/>
                </a:cxn>
                <a:cxn ang="10800000">
                  <a:pos x="wd2" y="hd2"/>
                </a:cxn>
                <a:cxn ang="16200000">
                  <a:pos x="wd2" y="hd2"/>
                </a:cxn>
              </a:cxnLst>
              <a:rect l="0" t="0" r="r" b="b"/>
              <a:pathLst>
                <a:path w="20851" h="20242" fill="norm" stroke="1" extrusionOk="0">
                  <a:moveTo>
                    <a:pt x="20833" y="4041"/>
                  </a:moveTo>
                  <a:cubicBezTo>
                    <a:pt x="19655" y="-916"/>
                    <a:pt x="12586" y="-208"/>
                    <a:pt x="9051" y="500"/>
                  </a:cubicBezTo>
                  <a:cubicBezTo>
                    <a:pt x="5517" y="854"/>
                    <a:pt x="-374" y="4395"/>
                    <a:pt x="19" y="7582"/>
                  </a:cubicBezTo>
                  <a:cubicBezTo>
                    <a:pt x="804" y="11123"/>
                    <a:pt x="3553" y="15018"/>
                    <a:pt x="2768" y="15727"/>
                  </a:cubicBezTo>
                  <a:cubicBezTo>
                    <a:pt x="1197" y="17143"/>
                    <a:pt x="1197" y="17851"/>
                    <a:pt x="2375" y="19268"/>
                  </a:cubicBezTo>
                  <a:cubicBezTo>
                    <a:pt x="3161" y="20684"/>
                    <a:pt x="10230" y="20330"/>
                    <a:pt x="12586" y="19622"/>
                  </a:cubicBezTo>
                  <a:cubicBezTo>
                    <a:pt x="14942" y="18914"/>
                    <a:pt x="21226" y="16081"/>
                    <a:pt x="20833" y="13248"/>
                  </a:cubicBezTo>
                  <a:cubicBezTo>
                    <a:pt x="20048" y="10415"/>
                    <a:pt x="18477" y="11123"/>
                    <a:pt x="18084" y="9707"/>
                  </a:cubicBezTo>
                  <a:cubicBezTo>
                    <a:pt x="18084" y="8645"/>
                    <a:pt x="20833" y="7228"/>
                    <a:pt x="20833" y="4041"/>
                  </a:cubicBezTo>
                  <a:close/>
                </a:path>
              </a:pathLst>
            </a:custGeom>
            <a:noFill/>
            <a:ln w="3175" cap="rnd">
              <a:solidFill>
                <a:srgbClr val="000000"/>
              </a:solidFill>
              <a:prstDash val="solid"/>
              <a:round/>
            </a:ln>
            <a:effectLst/>
          </p:spPr>
          <p:txBody>
            <a:bodyPr wrap="square" lIns="45719" tIns="45719" rIns="45719" bIns="45719" numCol="1" anchor="t">
              <a:noAutofit/>
            </a:bodyPr>
            <a:lstStyle/>
            <a:p>
              <a:pPr>
                <a:defRPr>
                  <a:latin typeface="Times New Roman"/>
                  <a:ea typeface="Times New Roman"/>
                  <a:cs typeface="Times New Roman"/>
                  <a:sym typeface="Times New Roman"/>
                </a:defRPr>
              </a:pPr>
            </a:p>
          </p:txBody>
        </p:sp>
        <p:sp>
          <p:nvSpPr>
            <p:cNvPr id="346" name="Line 98"/>
            <p:cNvSpPr/>
            <p:nvPr/>
          </p:nvSpPr>
          <p:spPr>
            <a:xfrm flipH="1" flipV="1">
              <a:off x="2373930" y="1792288"/>
              <a:ext cx="39687" cy="3176"/>
            </a:xfrm>
            <a:prstGeom prst="line">
              <a:avLst/>
            </a:prstGeom>
            <a:noFill/>
            <a:ln w="3175" cap="rnd">
              <a:solidFill>
                <a:srgbClr val="000000"/>
              </a:solidFill>
              <a:prstDash val="solid"/>
              <a:miter lim="800000"/>
            </a:ln>
            <a:effectLst/>
          </p:spPr>
          <p:txBody>
            <a:bodyPr wrap="square" lIns="45719" tIns="45719" rIns="45719" bIns="45719" numCol="1" anchor="t">
              <a:noAutofit/>
            </a:bodyPr>
            <a:lstStyle/>
            <a:p>
              <a:pPr>
                <a:defRPr>
                  <a:solidFill>
                    <a:srgbClr val="FFFFFF"/>
                  </a:solidFill>
                </a:defRPr>
              </a:pPr>
            </a:p>
          </p:txBody>
        </p:sp>
        <p:sp>
          <p:nvSpPr>
            <p:cNvPr id="347" name="Freeform 99"/>
            <p:cNvSpPr/>
            <p:nvPr/>
          </p:nvSpPr>
          <p:spPr>
            <a:xfrm>
              <a:off x="2704129" y="1674812"/>
              <a:ext cx="60326" cy="508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cubicBezTo>
                    <a:pt x="21600" y="0"/>
                    <a:pt x="18000" y="17280"/>
                    <a:pt x="0" y="21600"/>
                  </a:cubicBezTo>
                </a:path>
              </a:pathLst>
            </a:custGeom>
            <a:noFill/>
            <a:ln w="3175" cap="rnd">
              <a:solidFill>
                <a:srgbClr val="000000"/>
              </a:solidFill>
              <a:prstDash val="solid"/>
              <a:miter lim="800000"/>
            </a:ln>
            <a:effectLst/>
          </p:spPr>
          <p:txBody>
            <a:bodyPr wrap="square" lIns="45719" tIns="45719" rIns="45719" bIns="45719" numCol="1" anchor="t">
              <a:noAutofit/>
            </a:bodyPr>
            <a:lstStyle/>
            <a:p>
              <a:pPr>
                <a:defRPr>
                  <a:latin typeface="Times New Roman"/>
                  <a:ea typeface="Times New Roman"/>
                  <a:cs typeface="Times New Roman"/>
                  <a:sym typeface="Times New Roman"/>
                </a:defRPr>
              </a:pPr>
            </a:p>
          </p:txBody>
        </p:sp>
        <p:sp>
          <p:nvSpPr>
            <p:cNvPr id="348" name="Freeform 100"/>
            <p:cNvSpPr/>
            <p:nvPr/>
          </p:nvSpPr>
          <p:spPr>
            <a:xfrm>
              <a:off x="2521566" y="1608137"/>
              <a:ext cx="100015" cy="2286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9766"/>
                  </a:moveTo>
                  <a:lnTo>
                    <a:pt x="12868" y="17728"/>
                  </a:lnTo>
                  <a:lnTo>
                    <a:pt x="6434" y="21600"/>
                  </a:lnTo>
                  <a:lnTo>
                    <a:pt x="14247" y="17728"/>
                  </a:lnTo>
                  <a:lnTo>
                    <a:pt x="11949" y="13449"/>
                  </a:lnTo>
                  <a:lnTo>
                    <a:pt x="11030" y="10189"/>
                  </a:lnTo>
                  <a:lnTo>
                    <a:pt x="6434" y="5706"/>
                  </a:lnTo>
                  <a:lnTo>
                    <a:pt x="919" y="8762"/>
                  </a:lnTo>
                  <a:lnTo>
                    <a:pt x="6434" y="5706"/>
                  </a:lnTo>
                  <a:lnTo>
                    <a:pt x="20681" y="5298"/>
                  </a:lnTo>
                  <a:lnTo>
                    <a:pt x="6434" y="5706"/>
                  </a:lnTo>
                  <a:lnTo>
                    <a:pt x="5515" y="1426"/>
                  </a:lnTo>
                  <a:lnTo>
                    <a:pt x="12868" y="0"/>
                  </a:lnTo>
                  <a:lnTo>
                    <a:pt x="5515" y="1426"/>
                  </a:lnTo>
                  <a:lnTo>
                    <a:pt x="0" y="2445"/>
                  </a:lnTo>
                </a:path>
              </a:pathLst>
            </a:custGeom>
            <a:noFill/>
            <a:ln w="3175" cap="rnd">
              <a:solidFill>
                <a:srgbClr val="000000"/>
              </a:solidFill>
              <a:prstDash val="solid"/>
              <a:round/>
            </a:ln>
            <a:effectLst/>
          </p:spPr>
          <p:txBody>
            <a:bodyPr wrap="square" lIns="45719" tIns="45719" rIns="45719" bIns="45719" numCol="1" anchor="t">
              <a:noAutofit/>
            </a:bodyPr>
            <a:lstStyle/>
            <a:p>
              <a:pPr>
                <a:defRPr>
                  <a:latin typeface="Times New Roman"/>
                  <a:ea typeface="Times New Roman"/>
                  <a:cs typeface="Times New Roman"/>
                  <a:sym typeface="Times New Roman"/>
                </a:defRPr>
              </a:pPr>
            </a:p>
          </p:txBody>
        </p:sp>
        <p:sp>
          <p:nvSpPr>
            <p:cNvPr id="349" name="Freeform 101"/>
            <p:cNvSpPr/>
            <p:nvPr/>
          </p:nvSpPr>
          <p:spPr>
            <a:xfrm>
              <a:off x="2505691" y="1638299"/>
              <a:ext cx="107952" cy="3016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8514"/>
                  </a:moveTo>
                  <a:lnTo>
                    <a:pt x="10368" y="21600"/>
                  </a:lnTo>
                  <a:lnTo>
                    <a:pt x="21600" y="0"/>
                  </a:lnTo>
                </a:path>
              </a:pathLst>
            </a:custGeom>
            <a:noFill/>
            <a:ln w="3175" cap="rnd">
              <a:solidFill>
                <a:srgbClr val="000000"/>
              </a:solidFill>
              <a:prstDash val="solid"/>
              <a:miter lim="800000"/>
            </a:ln>
            <a:effectLst/>
          </p:spPr>
          <p:txBody>
            <a:bodyPr wrap="square" lIns="45719" tIns="45719" rIns="45719" bIns="45719" numCol="1" anchor="t">
              <a:noAutofit/>
            </a:bodyPr>
            <a:lstStyle/>
            <a:p>
              <a:pPr>
                <a:defRPr>
                  <a:latin typeface="Times New Roman"/>
                  <a:ea typeface="Times New Roman"/>
                  <a:cs typeface="Times New Roman"/>
                  <a:sym typeface="Times New Roman"/>
                </a:defRPr>
              </a:pPr>
            </a:p>
          </p:txBody>
        </p:sp>
        <p:sp>
          <p:nvSpPr>
            <p:cNvPr id="350" name="Freeform 102"/>
            <p:cNvSpPr/>
            <p:nvPr/>
          </p:nvSpPr>
          <p:spPr>
            <a:xfrm>
              <a:off x="2542204" y="1773238"/>
              <a:ext cx="90488" cy="1905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9257" y="0"/>
                  </a:lnTo>
                  <a:lnTo>
                    <a:pt x="21600" y="4800"/>
                  </a:lnTo>
                </a:path>
              </a:pathLst>
            </a:custGeom>
            <a:noFill/>
            <a:ln w="3175" cap="rnd">
              <a:solidFill>
                <a:srgbClr val="000000"/>
              </a:solidFill>
              <a:prstDash val="solid"/>
              <a:miter lim="800000"/>
            </a:ln>
            <a:effectLst/>
          </p:spPr>
          <p:txBody>
            <a:bodyPr wrap="square" lIns="45719" tIns="45719" rIns="45719" bIns="45719" numCol="1" anchor="t">
              <a:noAutofit/>
            </a:bodyPr>
            <a:lstStyle/>
            <a:p>
              <a:pPr>
                <a:defRPr>
                  <a:latin typeface="Times New Roman"/>
                  <a:ea typeface="Times New Roman"/>
                  <a:cs typeface="Times New Roman"/>
                  <a:sym typeface="Times New Roman"/>
                </a:defRPr>
              </a:pPr>
            </a:p>
          </p:txBody>
        </p:sp>
        <p:sp>
          <p:nvSpPr>
            <p:cNvPr id="351" name="Freeform 124"/>
            <p:cNvSpPr/>
            <p:nvPr/>
          </p:nvSpPr>
          <p:spPr>
            <a:xfrm>
              <a:off x="1396029" y="3697287"/>
              <a:ext cx="249238" cy="25876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5671"/>
                  </a:moveTo>
                  <a:cubicBezTo>
                    <a:pt x="441" y="14400"/>
                    <a:pt x="882" y="11012"/>
                    <a:pt x="2645" y="8471"/>
                  </a:cubicBezTo>
                  <a:cubicBezTo>
                    <a:pt x="3967" y="6353"/>
                    <a:pt x="4408" y="424"/>
                    <a:pt x="10139" y="0"/>
                  </a:cubicBezTo>
                  <a:cubicBezTo>
                    <a:pt x="16310" y="0"/>
                    <a:pt x="17192" y="4659"/>
                    <a:pt x="17633" y="5929"/>
                  </a:cubicBezTo>
                  <a:cubicBezTo>
                    <a:pt x="18073" y="6776"/>
                    <a:pt x="21600" y="11012"/>
                    <a:pt x="21600" y="13976"/>
                  </a:cubicBezTo>
                  <a:cubicBezTo>
                    <a:pt x="21600" y="16941"/>
                    <a:pt x="19837" y="21600"/>
                    <a:pt x="10580" y="21600"/>
                  </a:cubicBezTo>
                  <a:cubicBezTo>
                    <a:pt x="1322" y="21600"/>
                    <a:pt x="0" y="15671"/>
                    <a:pt x="0" y="15671"/>
                  </a:cubicBezTo>
                  <a:close/>
                </a:path>
              </a:pathLst>
            </a:custGeom>
            <a:noFill/>
            <a:ln w="3175" cap="flat">
              <a:solidFill>
                <a:srgbClr val="000000"/>
              </a:solidFill>
              <a:prstDash val="solid"/>
              <a:miter lim="800000"/>
            </a:ln>
            <a:effectLst/>
          </p:spPr>
          <p:txBody>
            <a:bodyPr wrap="square" lIns="45719" tIns="45719" rIns="45719" bIns="45719" numCol="1" anchor="t">
              <a:noAutofit/>
            </a:bodyPr>
            <a:lstStyle/>
            <a:p>
              <a:pPr>
                <a:defRPr>
                  <a:latin typeface="Times New Roman"/>
                  <a:ea typeface="Times New Roman"/>
                  <a:cs typeface="Times New Roman"/>
                  <a:sym typeface="Times New Roman"/>
                </a:defRPr>
              </a:pPr>
            </a:p>
          </p:txBody>
        </p:sp>
        <p:sp>
          <p:nvSpPr>
            <p:cNvPr id="352" name="Freeform 125"/>
            <p:cNvSpPr/>
            <p:nvPr/>
          </p:nvSpPr>
          <p:spPr>
            <a:xfrm>
              <a:off x="1405554" y="3881437"/>
              <a:ext cx="239713" cy="4127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cubicBezTo>
                    <a:pt x="21600" y="0"/>
                    <a:pt x="15166" y="21600"/>
                    <a:pt x="10111" y="21600"/>
                  </a:cubicBezTo>
                  <a:cubicBezTo>
                    <a:pt x="4596" y="18900"/>
                    <a:pt x="0" y="16200"/>
                    <a:pt x="0" y="16200"/>
                  </a:cubicBezTo>
                </a:path>
              </a:pathLst>
            </a:custGeom>
            <a:noFill/>
            <a:ln w="3175" cap="rnd">
              <a:solidFill>
                <a:srgbClr val="000000"/>
              </a:solidFill>
              <a:prstDash val="solid"/>
              <a:bevel/>
            </a:ln>
            <a:effectLst/>
          </p:spPr>
          <p:txBody>
            <a:bodyPr wrap="square" lIns="45719" tIns="45719" rIns="45719" bIns="45719" numCol="1" anchor="t">
              <a:noAutofit/>
            </a:bodyPr>
            <a:lstStyle/>
            <a:p>
              <a:pPr>
                <a:defRPr>
                  <a:latin typeface="Times New Roman"/>
                  <a:ea typeface="Times New Roman"/>
                  <a:cs typeface="Times New Roman"/>
                  <a:sym typeface="Times New Roman"/>
                </a:defRPr>
              </a:pPr>
            </a:p>
          </p:txBody>
        </p:sp>
        <p:sp>
          <p:nvSpPr>
            <p:cNvPr id="353" name="Line 108"/>
            <p:cNvSpPr/>
            <p:nvPr/>
          </p:nvSpPr>
          <p:spPr>
            <a:xfrm flipH="1">
              <a:off x="1492866" y="3765550"/>
              <a:ext cx="41276" cy="14288"/>
            </a:xfrm>
            <a:prstGeom prst="line">
              <a:avLst/>
            </a:prstGeom>
            <a:noFill/>
            <a:ln w="3175" cap="rnd">
              <a:solidFill>
                <a:srgbClr val="000000"/>
              </a:solidFill>
              <a:prstDash val="solid"/>
              <a:miter lim="800000"/>
            </a:ln>
            <a:effectLst/>
          </p:spPr>
          <p:txBody>
            <a:bodyPr wrap="square" lIns="45719" tIns="45719" rIns="45719" bIns="45719" numCol="1" anchor="t">
              <a:noAutofit/>
            </a:bodyPr>
            <a:lstStyle/>
            <a:p>
              <a:pPr>
                <a:defRPr>
                  <a:solidFill>
                    <a:srgbClr val="FFFFFF"/>
                  </a:solidFill>
                </a:defRPr>
              </a:pPr>
            </a:p>
          </p:txBody>
        </p:sp>
        <p:sp>
          <p:nvSpPr>
            <p:cNvPr id="354" name="Freeform 127"/>
            <p:cNvSpPr/>
            <p:nvPr/>
          </p:nvSpPr>
          <p:spPr>
            <a:xfrm>
              <a:off x="1746867" y="3739608"/>
              <a:ext cx="60326" cy="25943"/>
            </a:xfrm>
            <a:custGeom>
              <a:avLst/>
              <a:gdLst/>
              <a:ahLst/>
              <a:cxnLst>
                <a:cxn ang="0">
                  <a:pos x="wd2" y="hd2"/>
                </a:cxn>
                <a:cxn ang="5400000">
                  <a:pos x="wd2" y="hd2"/>
                </a:cxn>
                <a:cxn ang="10800000">
                  <a:pos x="wd2" y="hd2"/>
                </a:cxn>
                <a:cxn ang="16200000">
                  <a:pos x="wd2" y="hd2"/>
                </a:cxn>
              </a:cxnLst>
              <a:rect l="0" t="0" r="r" b="b"/>
              <a:pathLst>
                <a:path w="21600" h="18578" fill="norm" stroke="1" extrusionOk="0">
                  <a:moveTo>
                    <a:pt x="21600" y="11378"/>
                  </a:moveTo>
                  <a:cubicBezTo>
                    <a:pt x="21600" y="11378"/>
                    <a:pt x="14400" y="-3022"/>
                    <a:pt x="9000" y="578"/>
                  </a:cubicBezTo>
                  <a:cubicBezTo>
                    <a:pt x="5400" y="578"/>
                    <a:pt x="0" y="18578"/>
                    <a:pt x="0" y="18578"/>
                  </a:cubicBezTo>
                </a:path>
              </a:pathLst>
            </a:custGeom>
            <a:noFill/>
            <a:ln w="3175" cap="rnd">
              <a:solidFill>
                <a:srgbClr val="000000"/>
              </a:solidFill>
              <a:prstDash val="solid"/>
              <a:miter lim="800000"/>
            </a:ln>
            <a:effectLst/>
          </p:spPr>
          <p:txBody>
            <a:bodyPr wrap="square" lIns="45719" tIns="45719" rIns="45719" bIns="45719" numCol="1" anchor="t">
              <a:noAutofit/>
            </a:bodyPr>
            <a:lstStyle/>
            <a:p>
              <a:pPr>
                <a:defRPr>
                  <a:latin typeface="Times New Roman"/>
                  <a:ea typeface="Times New Roman"/>
                  <a:cs typeface="Times New Roman"/>
                  <a:sym typeface="Times New Roman"/>
                </a:defRPr>
              </a:pPr>
            </a:p>
          </p:txBody>
        </p:sp>
        <p:sp>
          <p:nvSpPr>
            <p:cNvPr id="355" name="Freeform 128"/>
            <p:cNvSpPr/>
            <p:nvPr/>
          </p:nvSpPr>
          <p:spPr>
            <a:xfrm>
              <a:off x="1641639" y="3662481"/>
              <a:ext cx="250748" cy="267348"/>
            </a:xfrm>
            <a:custGeom>
              <a:avLst/>
              <a:gdLst/>
              <a:ahLst/>
              <a:cxnLst>
                <a:cxn ang="0">
                  <a:pos x="wd2" y="hd2"/>
                </a:cxn>
                <a:cxn ang="5400000">
                  <a:pos x="wd2" y="hd2"/>
                </a:cxn>
                <a:cxn ang="10800000">
                  <a:pos x="wd2" y="hd2"/>
                </a:cxn>
                <a:cxn ang="16200000">
                  <a:pos x="wd2" y="hd2"/>
                </a:cxn>
              </a:cxnLst>
              <a:rect l="0" t="0" r="r" b="b"/>
              <a:pathLst>
                <a:path w="20430" h="20322" fill="norm" stroke="1" extrusionOk="0">
                  <a:moveTo>
                    <a:pt x="20159" y="9658"/>
                  </a:moveTo>
                  <a:cubicBezTo>
                    <a:pt x="20990" y="12358"/>
                    <a:pt x="20575" y="17758"/>
                    <a:pt x="8944" y="20072"/>
                  </a:cubicBezTo>
                  <a:cubicBezTo>
                    <a:pt x="2713" y="21229"/>
                    <a:pt x="636" y="18143"/>
                    <a:pt x="221" y="15443"/>
                  </a:cubicBezTo>
                  <a:cubicBezTo>
                    <a:pt x="-610" y="13129"/>
                    <a:pt x="1052" y="10815"/>
                    <a:pt x="2713" y="9272"/>
                  </a:cubicBezTo>
                  <a:cubicBezTo>
                    <a:pt x="4375" y="7343"/>
                    <a:pt x="6867" y="15"/>
                    <a:pt x="11021" y="15"/>
                  </a:cubicBezTo>
                  <a:cubicBezTo>
                    <a:pt x="13098" y="-371"/>
                    <a:pt x="19328" y="6958"/>
                    <a:pt x="20159" y="9658"/>
                  </a:cubicBezTo>
                  <a:close/>
                </a:path>
              </a:pathLst>
            </a:custGeom>
            <a:noFill/>
            <a:ln w="3175" cap="flat">
              <a:solidFill>
                <a:srgbClr val="000000"/>
              </a:solidFill>
              <a:prstDash val="solid"/>
              <a:miter lim="800000"/>
            </a:ln>
            <a:effectLst/>
          </p:spPr>
          <p:txBody>
            <a:bodyPr wrap="square" lIns="45719" tIns="45719" rIns="45719" bIns="45719" numCol="1" anchor="t">
              <a:noAutofit/>
            </a:bodyPr>
            <a:lstStyle/>
            <a:p>
              <a:pPr>
                <a:defRPr>
                  <a:latin typeface="Times New Roman"/>
                  <a:ea typeface="Times New Roman"/>
                  <a:cs typeface="Times New Roman"/>
                  <a:sym typeface="Times New Roman"/>
                </a:defRPr>
              </a:pPr>
            </a:p>
          </p:txBody>
        </p:sp>
        <p:sp>
          <p:nvSpPr>
            <p:cNvPr id="356" name="Freeform 129"/>
            <p:cNvSpPr/>
            <p:nvPr/>
          </p:nvSpPr>
          <p:spPr>
            <a:xfrm>
              <a:off x="1656379" y="3829049"/>
              <a:ext cx="233363" cy="6667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cubicBezTo>
                    <a:pt x="21600" y="0"/>
                    <a:pt x="14557" y="18277"/>
                    <a:pt x="10330" y="19938"/>
                  </a:cubicBezTo>
                  <a:cubicBezTo>
                    <a:pt x="6574" y="21600"/>
                    <a:pt x="0" y="21600"/>
                    <a:pt x="0" y="21600"/>
                  </a:cubicBezTo>
                </a:path>
              </a:pathLst>
            </a:custGeom>
            <a:noFill/>
            <a:ln w="3175" cap="rnd">
              <a:solidFill>
                <a:srgbClr val="000000"/>
              </a:solidFill>
              <a:prstDash val="solid"/>
              <a:bevel/>
            </a:ln>
            <a:effectLst/>
          </p:spPr>
          <p:txBody>
            <a:bodyPr wrap="square" lIns="45719" tIns="45719" rIns="45719" bIns="45719" numCol="1" anchor="t">
              <a:noAutofit/>
            </a:bodyPr>
            <a:lstStyle/>
            <a:p>
              <a:pPr>
                <a:defRPr>
                  <a:latin typeface="Times New Roman"/>
                  <a:ea typeface="Times New Roman"/>
                  <a:cs typeface="Times New Roman"/>
                  <a:sym typeface="Times New Roman"/>
                </a:defRPr>
              </a:pPr>
            </a:p>
          </p:txBody>
        </p:sp>
        <p:sp>
          <p:nvSpPr>
            <p:cNvPr id="357" name="Freeform 130"/>
            <p:cNvSpPr/>
            <p:nvPr/>
          </p:nvSpPr>
          <p:spPr>
            <a:xfrm>
              <a:off x="1868780" y="3553587"/>
              <a:ext cx="255545" cy="267385"/>
            </a:xfrm>
            <a:custGeom>
              <a:avLst/>
              <a:gdLst/>
              <a:ahLst/>
              <a:cxnLst>
                <a:cxn ang="0">
                  <a:pos x="wd2" y="hd2"/>
                </a:cxn>
                <a:cxn ang="5400000">
                  <a:pos x="wd2" y="hd2"/>
                </a:cxn>
                <a:cxn ang="10800000">
                  <a:pos x="wd2" y="hd2"/>
                </a:cxn>
                <a:cxn ang="16200000">
                  <a:pos x="wd2" y="hd2"/>
                </a:cxn>
              </a:cxnLst>
              <a:rect l="0" t="0" r="r" b="b"/>
              <a:pathLst>
                <a:path w="18694" h="18100" fill="norm" stroke="1" extrusionOk="0">
                  <a:moveTo>
                    <a:pt x="17062" y="2579"/>
                  </a:moveTo>
                  <a:cubicBezTo>
                    <a:pt x="18180" y="3951"/>
                    <a:pt x="21159" y="10808"/>
                    <a:pt x="14456" y="15265"/>
                  </a:cubicBezTo>
                  <a:cubicBezTo>
                    <a:pt x="8125" y="19722"/>
                    <a:pt x="1793" y="18008"/>
                    <a:pt x="1049" y="16293"/>
                  </a:cubicBezTo>
                  <a:cubicBezTo>
                    <a:pt x="304" y="14922"/>
                    <a:pt x="676" y="11836"/>
                    <a:pt x="304" y="10465"/>
                  </a:cubicBezTo>
                  <a:cubicBezTo>
                    <a:pt x="-69" y="9093"/>
                    <a:pt x="-441" y="3608"/>
                    <a:pt x="1421" y="1893"/>
                  </a:cubicBezTo>
                  <a:cubicBezTo>
                    <a:pt x="5890" y="-1878"/>
                    <a:pt x="15573" y="865"/>
                    <a:pt x="17062" y="2579"/>
                  </a:cubicBezTo>
                  <a:close/>
                </a:path>
              </a:pathLst>
            </a:custGeom>
            <a:noFill/>
            <a:ln w="3175" cap="flat">
              <a:solidFill>
                <a:srgbClr val="000000"/>
              </a:solidFill>
              <a:prstDash val="solid"/>
              <a:miter lim="800000"/>
            </a:ln>
            <a:effectLst/>
          </p:spPr>
          <p:txBody>
            <a:bodyPr wrap="square" lIns="45719" tIns="45719" rIns="45719" bIns="45719" numCol="1" anchor="t">
              <a:noAutofit/>
            </a:bodyPr>
            <a:lstStyle/>
            <a:p>
              <a:pPr>
                <a:defRPr>
                  <a:latin typeface="Times New Roman"/>
                  <a:ea typeface="Times New Roman"/>
                  <a:cs typeface="Times New Roman"/>
                  <a:sym typeface="Times New Roman"/>
                </a:defRPr>
              </a:pPr>
            </a:p>
          </p:txBody>
        </p:sp>
        <p:sp>
          <p:nvSpPr>
            <p:cNvPr id="358" name="Freeform 131"/>
            <p:cNvSpPr/>
            <p:nvPr/>
          </p:nvSpPr>
          <p:spPr>
            <a:xfrm>
              <a:off x="1915141" y="3646487"/>
              <a:ext cx="179390" cy="12223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cubicBezTo>
                    <a:pt x="21600" y="0"/>
                    <a:pt x="13577" y="14400"/>
                    <a:pt x="9257" y="17100"/>
                  </a:cubicBezTo>
                  <a:cubicBezTo>
                    <a:pt x="4937" y="19800"/>
                    <a:pt x="0" y="21600"/>
                    <a:pt x="0" y="21600"/>
                  </a:cubicBezTo>
                </a:path>
              </a:pathLst>
            </a:custGeom>
            <a:noFill/>
            <a:ln w="3175" cap="rnd">
              <a:solidFill>
                <a:srgbClr val="000000"/>
              </a:solidFill>
              <a:prstDash val="solid"/>
              <a:bevel/>
            </a:ln>
            <a:effectLst/>
          </p:spPr>
          <p:txBody>
            <a:bodyPr wrap="square" lIns="45719" tIns="45719" rIns="45719" bIns="45719" numCol="1" anchor="t">
              <a:noAutofit/>
            </a:bodyPr>
            <a:lstStyle/>
            <a:p>
              <a:pPr>
                <a:defRPr>
                  <a:latin typeface="Times New Roman"/>
                  <a:ea typeface="Times New Roman"/>
                  <a:cs typeface="Times New Roman"/>
                  <a:sym typeface="Times New Roman"/>
                </a:defRPr>
              </a:pPr>
            </a:p>
          </p:txBody>
        </p:sp>
        <p:sp>
          <p:nvSpPr>
            <p:cNvPr id="359" name="Freeform 132"/>
            <p:cNvSpPr/>
            <p:nvPr/>
          </p:nvSpPr>
          <p:spPr>
            <a:xfrm>
              <a:off x="1918811" y="3605213"/>
              <a:ext cx="93169" cy="77787"/>
            </a:xfrm>
            <a:custGeom>
              <a:avLst/>
              <a:gdLst/>
              <a:ahLst/>
              <a:cxnLst>
                <a:cxn ang="0">
                  <a:pos x="wd2" y="hd2"/>
                </a:cxn>
                <a:cxn ang="5400000">
                  <a:pos x="wd2" y="hd2"/>
                </a:cxn>
                <a:cxn ang="10800000">
                  <a:pos x="wd2" y="hd2"/>
                </a:cxn>
                <a:cxn ang="16200000">
                  <a:pos x="wd2" y="hd2"/>
                </a:cxn>
              </a:cxnLst>
              <a:rect l="0" t="0" r="r" b="b"/>
              <a:pathLst>
                <a:path w="20781" h="21600" fill="norm" stroke="1" extrusionOk="0">
                  <a:moveTo>
                    <a:pt x="20781" y="7200"/>
                  </a:moveTo>
                  <a:cubicBezTo>
                    <a:pt x="6002" y="0"/>
                    <a:pt x="6002" y="0"/>
                    <a:pt x="6002" y="0"/>
                  </a:cubicBezTo>
                  <a:cubicBezTo>
                    <a:pt x="6002" y="0"/>
                    <a:pt x="2592" y="0"/>
                    <a:pt x="318" y="4320"/>
                  </a:cubicBezTo>
                  <a:cubicBezTo>
                    <a:pt x="-819" y="7200"/>
                    <a:pt x="1455" y="21600"/>
                    <a:pt x="1455" y="21600"/>
                  </a:cubicBezTo>
                </a:path>
              </a:pathLst>
            </a:custGeom>
            <a:noFill/>
            <a:ln w="3175" cap="rnd">
              <a:solidFill>
                <a:srgbClr val="000000"/>
              </a:solidFill>
              <a:prstDash val="solid"/>
              <a:miter lim="800000"/>
            </a:ln>
            <a:effectLst/>
          </p:spPr>
          <p:txBody>
            <a:bodyPr wrap="square" lIns="45719" tIns="45719" rIns="45719" bIns="45719" numCol="1" anchor="t">
              <a:noAutofit/>
            </a:bodyPr>
            <a:lstStyle/>
            <a:p>
              <a:pPr>
                <a:defRPr>
                  <a:latin typeface="Times New Roman"/>
                  <a:ea typeface="Times New Roman"/>
                  <a:cs typeface="Times New Roman"/>
                  <a:sym typeface="Times New Roman"/>
                </a:defRPr>
              </a:pPr>
            </a:p>
          </p:txBody>
        </p:sp>
        <p:sp>
          <p:nvSpPr>
            <p:cNvPr id="360" name="Freeform 133"/>
            <p:cNvSpPr/>
            <p:nvPr/>
          </p:nvSpPr>
          <p:spPr>
            <a:xfrm>
              <a:off x="2010251" y="3308943"/>
              <a:ext cx="295679" cy="287599"/>
            </a:xfrm>
            <a:custGeom>
              <a:avLst/>
              <a:gdLst/>
              <a:ahLst/>
              <a:cxnLst>
                <a:cxn ang="0">
                  <a:pos x="wd2" y="hd2"/>
                </a:cxn>
                <a:cxn ang="5400000">
                  <a:pos x="wd2" y="hd2"/>
                </a:cxn>
                <a:cxn ang="10800000">
                  <a:pos x="wd2" y="hd2"/>
                </a:cxn>
                <a:cxn ang="16200000">
                  <a:pos x="wd2" y="hd2"/>
                </a:cxn>
              </a:cxnLst>
              <a:rect l="0" t="0" r="r" b="b"/>
              <a:pathLst>
                <a:path w="17645" h="19965" fill="norm" stroke="1" extrusionOk="0">
                  <a:moveTo>
                    <a:pt x="5261" y="19213"/>
                  </a:moveTo>
                  <a:cubicBezTo>
                    <a:pt x="6173" y="20276"/>
                    <a:pt x="11954" y="21338"/>
                    <a:pt x="16213" y="13902"/>
                  </a:cubicBezTo>
                  <a:cubicBezTo>
                    <a:pt x="20472" y="6112"/>
                    <a:pt x="14083" y="446"/>
                    <a:pt x="11954" y="92"/>
                  </a:cubicBezTo>
                  <a:cubicBezTo>
                    <a:pt x="9824" y="-262"/>
                    <a:pt x="2218" y="92"/>
                    <a:pt x="393" y="6820"/>
                  </a:cubicBezTo>
                  <a:cubicBezTo>
                    <a:pt x="-1128" y="12131"/>
                    <a:pt x="2218" y="12486"/>
                    <a:pt x="2827" y="13548"/>
                  </a:cubicBezTo>
                  <a:cubicBezTo>
                    <a:pt x="3740" y="14964"/>
                    <a:pt x="4044" y="18151"/>
                    <a:pt x="5261" y="19213"/>
                  </a:cubicBezTo>
                  <a:close/>
                </a:path>
              </a:pathLst>
            </a:custGeom>
            <a:noFill/>
            <a:ln w="3175" cap="flat">
              <a:solidFill>
                <a:srgbClr val="000000"/>
              </a:solidFill>
              <a:prstDash val="solid"/>
              <a:miter lim="800000"/>
            </a:ln>
            <a:effectLst/>
          </p:spPr>
          <p:txBody>
            <a:bodyPr wrap="square" lIns="45719" tIns="45719" rIns="45719" bIns="45719" numCol="1" anchor="t">
              <a:noAutofit/>
            </a:bodyPr>
            <a:lstStyle/>
            <a:p>
              <a:pPr>
                <a:defRPr>
                  <a:latin typeface="Times New Roman"/>
                  <a:ea typeface="Times New Roman"/>
                  <a:cs typeface="Times New Roman"/>
                  <a:sym typeface="Times New Roman"/>
                </a:defRPr>
              </a:pPr>
            </a:p>
          </p:txBody>
        </p:sp>
        <p:sp>
          <p:nvSpPr>
            <p:cNvPr id="361" name="Freeform 134"/>
            <p:cNvSpPr/>
            <p:nvPr/>
          </p:nvSpPr>
          <p:spPr>
            <a:xfrm>
              <a:off x="2078655" y="3357562"/>
              <a:ext cx="76201" cy="1524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217"/>
                  </a:moveTo>
                  <a:lnTo>
                    <a:pt x="11109" y="4259"/>
                  </a:lnTo>
                  <a:lnTo>
                    <a:pt x="6789" y="0"/>
                  </a:lnTo>
                  <a:lnTo>
                    <a:pt x="12960" y="4259"/>
                  </a:lnTo>
                  <a:lnTo>
                    <a:pt x="5554" y="10039"/>
                  </a:lnTo>
                  <a:lnTo>
                    <a:pt x="2469" y="17949"/>
                  </a:lnTo>
                  <a:lnTo>
                    <a:pt x="11109" y="21600"/>
                  </a:lnTo>
                  <a:lnTo>
                    <a:pt x="2469" y="17949"/>
                  </a:lnTo>
                  <a:lnTo>
                    <a:pt x="0" y="20079"/>
                  </a:lnTo>
                </a:path>
              </a:pathLst>
            </a:custGeom>
            <a:noFill/>
            <a:ln w="3175" cap="rnd">
              <a:solidFill>
                <a:srgbClr val="000000"/>
              </a:solidFill>
              <a:prstDash val="solid"/>
              <a:miter lim="800000"/>
            </a:ln>
            <a:effectLst/>
          </p:spPr>
          <p:txBody>
            <a:bodyPr wrap="square" lIns="45719" tIns="45719" rIns="45719" bIns="45719" numCol="1" anchor="t">
              <a:noAutofit/>
            </a:bodyPr>
            <a:lstStyle/>
            <a:p>
              <a:pPr>
                <a:defRPr>
                  <a:latin typeface="Times New Roman"/>
                  <a:ea typeface="Times New Roman"/>
                  <a:cs typeface="Times New Roman"/>
                  <a:sym typeface="Times New Roman"/>
                </a:defRPr>
              </a:pPr>
            </a:p>
          </p:txBody>
        </p:sp>
        <p:sp>
          <p:nvSpPr>
            <p:cNvPr id="362" name="Freeform 135"/>
            <p:cNvSpPr/>
            <p:nvPr/>
          </p:nvSpPr>
          <p:spPr>
            <a:xfrm>
              <a:off x="2169142" y="3406775"/>
              <a:ext cx="36513" cy="10318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lnTo>
                    <a:pt x="21600" y="13050"/>
                  </a:lnTo>
                  <a:lnTo>
                    <a:pt x="0" y="21600"/>
                  </a:lnTo>
                </a:path>
              </a:pathLst>
            </a:custGeom>
            <a:noFill/>
            <a:ln w="3175" cap="rnd">
              <a:solidFill>
                <a:srgbClr val="000000"/>
              </a:solidFill>
              <a:prstDash val="solid"/>
              <a:bevel/>
            </a:ln>
            <a:effectLst/>
          </p:spPr>
          <p:txBody>
            <a:bodyPr wrap="square" lIns="45719" tIns="45719" rIns="45719" bIns="45719" numCol="1" anchor="t">
              <a:noAutofit/>
            </a:bodyPr>
            <a:lstStyle/>
            <a:p>
              <a:pPr>
                <a:defRPr>
                  <a:latin typeface="Times New Roman"/>
                  <a:ea typeface="Times New Roman"/>
                  <a:cs typeface="Times New Roman"/>
                  <a:sym typeface="Times New Roman"/>
                </a:defRPr>
              </a:pPr>
            </a:p>
          </p:txBody>
        </p:sp>
        <p:sp>
          <p:nvSpPr>
            <p:cNvPr id="363" name="Freeform 136"/>
            <p:cNvSpPr/>
            <p:nvPr/>
          </p:nvSpPr>
          <p:spPr>
            <a:xfrm>
              <a:off x="2102607" y="2999080"/>
              <a:ext cx="312539" cy="321937"/>
            </a:xfrm>
            <a:custGeom>
              <a:avLst/>
              <a:gdLst/>
              <a:ahLst/>
              <a:cxnLst>
                <a:cxn ang="0">
                  <a:pos x="wd2" y="hd2"/>
                </a:cxn>
                <a:cxn ang="5400000">
                  <a:pos x="wd2" y="hd2"/>
                </a:cxn>
                <a:cxn ang="10800000">
                  <a:pos x="wd2" y="hd2"/>
                </a:cxn>
                <a:cxn ang="16200000">
                  <a:pos x="wd2" y="hd2"/>
                </a:cxn>
              </a:cxnLst>
              <a:rect l="0" t="0" r="r" b="b"/>
              <a:pathLst>
                <a:path w="20059" h="19731" fill="norm" stroke="1" extrusionOk="0">
                  <a:moveTo>
                    <a:pt x="12841" y="379"/>
                  </a:moveTo>
                  <a:cubicBezTo>
                    <a:pt x="9568" y="-247"/>
                    <a:pt x="1713" y="-1186"/>
                    <a:pt x="404" y="7579"/>
                  </a:cubicBezTo>
                  <a:cubicBezTo>
                    <a:pt x="-1232" y="16031"/>
                    <a:pt x="2368" y="18536"/>
                    <a:pt x="6295" y="19475"/>
                  </a:cubicBezTo>
                  <a:cubicBezTo>
                    <a:pt x="10223" y="20414"/>
                    <a:pt x="13168" y="18536"/>
                    <a:pt x="14804" y="17597"/>
                  </a:cubicBezTo>
                  <a:cubicBezTo>
                    <a:pt x="16113" y="16657"/>
                    <a:pt x="20368" y="14466"/>
                    <a:pt x="20041" y="10084"/>
                  </a:cubicBezTo>
                  <a:cubicBezTo>
                    <a:pt x="20041" y="6014"/>
                    <a:pt x="15786" y="1318"/>
                    <a:pt x="12841" y="379"/>
                  </a:cubicBezTo>
                  <a:close/>
                </a:path>
              </a:pathLst>
            </a:custGeom>
            <a:noFill/>
            <a:ln w="3175" cap="flat">
              <a:solidFill>
                <a:srgbClr val="000000"/>
              </a:solidFill>
              <a:prstDash val="solid"/>
              <a:miter lim="800000"/>
            </a:ln>
            <a:effectLst/>
          </p:spPr>
          <p:txBody>
            <a:bodyPr wrap="square" lIns="45719" tIns="45719" rIns="45719" bIns="45719" numCol="1" anchor="t">
              <a:noAutofit/>
            </a:bodyPr>
            <a:lstStyle/>
            <a:p>
              <a:pPr>
                <a:defRPr>
                  <a:latin typeface="Times New Roman"/>
                  <a:ea typeface="Times New Roman"/>
                  <a:cs typeface="Times New Roman"/>
                  <a:sym typeface="Times New Roman"/>
                </a:defRPr>
              </a:pPr>
            </a:p>
          </p:txBody>
        </p:sp>
        <p:sp>
          <p:nvSpPr>
            <p:cNvPr id="364" name="Freeform 137"/>
            <p:cNvSpPr/>
            <p:nvPr/>
          </p:nvSpPr>
          <p:spPr>
            <a:xfrm>
              <a:off x="2185017" y="3051175"/>
              <a:ext cx="71439" cy="18732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lnTo>
                    <a:pt x="15709" y="3476"/>
                  </a:lnTo>
                  <a:lnTo>
                    <a:pt x="0" y="497"/>
                  </a:lnTo>
                  <a:lnTo>
                    <a:pt x="15709" y="3476"/>
                  </a:lnTo>
                  <a:lnTo>
                    <a:pt x="17018" y="6952"/>
                  </a:lnTo>
                  <a:lnTo>
                    <a:pt x="1964" y="11172"/>
                  </a:lnTo>
                  <a:lnTo>
                    <a:pt x="13745" y="18124"/>
                  </a:lnTo>
                  <a:lnTo>
                    <a:pt x="1964" y="20607"/>
                  </a:lnTo>
                  <a:lnTo>
                    <a:pt x="12436" y="17628"/>
                  </a:lnTo>
                  <a:lnTo>
                    <a:pt x="13745" y="21600"/>
                  </a:lnTo>
                </a:path>
              </a:pathLst>
            </a:custGeom>
            <a:noFill/>
            <a:ln w="3175" cap="rnd">
              <a:solidFill>
                <a:srgbClr val="000000"/>
              </a:solidFill>
              <a:prstDash val="solid"/>
              <a:miter lim="800000"/>
            </a:ln>
            <a:effectLst/>
          </p:spPr>
          <p:txBody>
            <a:bodyPr wrap="square" lIns="45719" tIns="45719" rIns="45719" bIns="45719" numCol="1" anchor="t">
              <a:noAutofit/>
            </a:bodyPr>
            <a:lstStyle/>
            <a:p>
              <a:pPr>
                <a:defRPr>
                  <a:latin typeface="Times New Roman"/>
                  <a:ea typeface="Times New Roman"/>
                  <a:cs typeface="Times New Roman"/>
                  <a:sym typeface="Times New Roman"/>
                </a:defRPr>
              </a:pPr>
            </a:p>
          </p:txBody>
        </p:sp>
        <p:sp>
          <p:nvSpPr>
            <p:cNvPr id="365" name="Freeform 138"/>
            <p:cNvSpPr/>
            <p:nvPr/>
          </p:nvSpPr>
          <p:spPr>
            <a:xfrm>
              <a:off x="2262804" y="3117850"/>
              <a:ext cx="57090" cy="120651"/>
            </a:xfrm>
            <a:custGeom>
              <a:avLst/>
              <a:gdLst/>
              <a:ahLst/>
              <a:cxnLst>
                <a:cxn ang="0">
                  <a:pos x="wd2" y="hd2"/>
                </a:cxn>
                <a:cxn ang="5400000">
                  <a:pos x="wd2" y="hd2"/>
                </a:cxn>
                <a:cxn ang="10800000">
                  <a:pos x="wd2" y="hd2"/>
                </a:cxn>
                <a:cxn ang="16200000">
                  <a:pos x="wd2" y="hd2"/>
                </a:cxn>
              </a:cxnLst>
              <a:rect l="0" t="0" r="r" b="b"/>
              <a:pathLst>
                <a:path w="19419" h="21600" fill="norm" stroke="1" extrusionOk="0">
                  <a:moveTo>
                    <a:pt x="16615" y="0"/>
                  </a:moveTo>
                  <a:cubicBezTo>
                    <a:pt x="16615" y="0"/>
                    <a:pt x="21600" y="7200"/>
                    <a:pt x="18277" y="11700"/>
                  </a:cubicBezTo>
                  <a:cubicBezTo>
                    <a:pt x="16615" y="15300"/>
                    <a:pt x="0" y="21600"/>
                    <a:pt x="0" y="21600"/>
                  </a:cubicBezTo>
                </a:path>
              </a:pathLst>
            </a:custGeom>
            <a:noFill/>
            <a:ln w="3175" cap="rnd">
              <a:solidFill>
                <a:srgbClr val="000000"/>
              </a:solidFill>
              <a:prstDash val="solid"/>
              <a:bevel/>
            </a:ln>
            <a:effectLst/>
          </p:spPr>
          <p:txBody>
            <a:bodyPr wrap="square" lIns="45719" tIns="45719" rIns="45719" bIns="45719" numCol="1" anchor="t">
              <a:noAutofit/>
            </a:bodyPr>
            <a:lstStyle/>
            <a:p>
              <a:pPr>
                <a:defRPr>
                  <a:latin typeface="Times New Roman"/>
                  <a:ea typeface="Times New Roman"/>
                  <a:cs typeface="Times New Roman"/>
                  <a:sym typeface="Times New Roman"/>
                </a:defRPr>
              </a:pPr>
            </a:p>
          </p:txBody>
        </p:sp>
        <p:sp>
          <p:nvSpPr>
            <p:cNvPr id="366" name="Freeform 139"/>
            <p:cNvSpPr/>
            <p:nvPr/>
          </p:nvSpPr>
          <p:spPr>
            <a:xfrm>
              <a:off x="2146440" y="2579503"/>
              <a:ext cx="379843" cy="434422"/>
            </a:xfrm>
            <a:custGeom>
              <a:avLst/>
              <a:gdLst/>
              <a:ahLst/>
              <a:cxnLst>
                <a:cxn ang="0">
                  <a:pos x="wd2" y="hd2"/>
                </a:cxn>
                <a:cxn ang="5400000">
                  <a:pos x="wd2" y="hd2"/>
                </a:cxn>
                <a:cxn ang="10800000">
                  <a:pos x="wd2" y="hd2"/>
                </a:cxn>
                <a:cxn ang="16200000">
                  <a:pos x="wd2" y="hd2"/>
                </a:cxn>
              </a:cxnLst>
              <a:rect l="0" t="0" r="r" b="b"/>
              <a:pathLst>
                <a:path w="20347" h="20886" fill="norm" stroke="1" extrusionOk="0">
                  <a:moveTo>
                    <a:pt x="12997" y="347"/>
                  </a:moveTo>
                  <a:cubicBezTo>
                    <a:pt x="11357" y="101"/>
                    <a:pt x="8349" y="-144"/>
                    <a:pt x="7256" y="101"/>
                  </a:cubicBezTo>
                  <a:cubicBezTo>
                    <a:pt x="6162" y="592"/>
                    <a:pt x="967" y="4029"/>
                    <a:pt x="1514" y="8201"/>
                  </a:cubicBezTo>
                  <a:cubicBezTo>
                    <a:pt x="694" y="9183"/>
                    <a:pt x="-400" y="12865"/>
                    <a:pt x="147" y="15074"/>
                  </a:cubicBezTo>
                  <a:cubicBezTo>
                    <a:pt x="967" y="17774"/>
                    <a:pt x="2881" y="19247"/>
                    <a:pt x="7256" y="20229"/>
                  </a:cubicBezTo>
                  <a:cubicBezTo>
                    <a:pt x="11630" y="21456"/>
                    <a:pt x="14365" y="20965"/>
                    <a:pt x="16278" y="18756"/>
                  </a:cubicBezTo>
                  <a:cubicBezTo>
                    <a:pt x="18192" y="16792"/>
                    <a:pt x="19559" y="14583"/>
                    <a:pt x="18739" y="13356"/>
                  </a:cubicBezTo>
                  <a:cubicBezTo>
                    <a:pt x="20653" y="13111"/>
                    <a:pt x="21200" y="4520"/>
                    <a:pt x="18466" y="4029"/>
                  </a:cubicBezTo>
                  <a:cubicBezTo>
                    <a:pt x="18466" y="3047"/>
                    <a:pt x="18739" y="1820"/>
                    <a:pt x="17372" y="1329"/>
                  </a:cubicBezTo>
                  <a:cubicBezTo>
                    <a:pt x="16005" y="592"/>
                    <a:pt x="14365" y="592"/>
                    <a:pt x="12997" y="347"/>
                  </a:cubicBezTo>
                  <a:close/>
                </a:path>
              </a:pathLst>
            </a:custGeom>
            <a:noFill/>
            <a:ln w="3175" cap="rnd">
              <a:solidFill>
                <a:srgbClr val="000000"/>
              </a:solidFill>
              <a:prstDash val="solid"/>
              <a:miter lim="800000"/>
            </a:ln>
            <a:effectLst/>
          </p:spPr>
          <p:txBody>
            <a:bodyPr wrap="square" lIns="45719" tIns="45719" rIns="45719" bIns="45719" numCol="1" anchor="t">
              <a:noAutofit/>
            </a:bodyPr>
            <a:lstStyle/>
            <a:p>
              <a:pPr>
                <a:defRPr>
                  <a:latin typeface="Times New Roman"/>
                  <a:ea typeface="Times New Roman"/>
                  <a:cs typeface="Times New Roman"/>
                  <a:sym typeface="Times New Roman"/>
                </a:defRPr>
              </a:pPr>
            </a:p>
          </p:txBody>
        </p:sp>
        <p:sp>
          <p:nvSpPr>
            <p:cNvPr id="367" name="Freeform 140"/>
            <p:cNvSpPr/>
            <p:nvPr/>
          </p:nvSpPr>
          <p:spPr>
            <a:xfrm>
              <a:off x="2434255" y="2659062"/>
              <a:ext cx="57151" cy="3016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cubicBezTo>
                    <a:pt x="21600" y="0"/>
                    <a:pt x="3927" y="7200"/>
                    <a:pt x="0" y="21600"/>
                  </a:cubicBezTo>
                </a:path>
              </a:pathLst>
            </a:custGeom>
            <a:noFill/>
            <a:ln w="3175" cap="rnd">
              <a:solidFill>
                <a:srgbClr val="000000"/>
              </a:solidFill>
              <a:prstDash val="solid"/>
              <a:bevel/>
            </a:ln>
            <a:effectLst/>
          </p:spPr>
          <p:txBody>
            <a:bodyPr wrap="square" lIns="45719" tIns="45719" rIns="45719" bIns="45719" numCol="1" anchor="t">
              <a:noAutofit/>
            </a:bodyPr>
            <a:lstStyle/>
            <a:p>
              <a:pPr>
                <a:defRPr>
                  <a:latin typeface="Times New Roman"/>
                  <a:ea typeface="Times New Roman"/>
                  <a:cs typeface="Times New Roman"/>
                  <a:sym typeface="Times New Roman"/>
                </a:defRPr>
              </a:pPr>
            </a:p>
          </p:txBody>
        </p:sp>
        <p:sp>
          <p:nvSpPr>
            <p:cNvPr id="368" name="Freeform 141"/>
            <p:cNvSpPr/>
            <p:nvPr/>
          </p:nvSpPr>
          <p:spPr>
            <a:xfrm>
              <a:off x="2434255" y="2833688"/>
              <a:ext cx="60326" cy="3016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cubicBezTo>
                    <a:pt x="21600" y="21600"/>
                    <a:pt x="9000" y="3600"/>
                    <a:pt x="0" y="0"/>
                  </a:cubicBezTo>
                </a:path>
              </a:pathLst>
            </a:custGeom>
            <a:noFill/>
            <a:ln w="3175" cap="rnd">
              <a:solidFill>
                <a:srgbClr val="000000"/>
              </a:solidFill>
              <a:prstDash val="solid"/>
              <a:miter lim="800000"/>
            </a:ln>
            <a:effectLst/>
          </p:spPr>
          <p:txBody>
            <a:bodyPr wrap="square" lIns="45719" tIns="45719" rIns="45719" bIns="45719" numCol="1" anchor="t">
              <a:noAutofit/>
            </a:bodyPr>
            <a:lstStyle/>
            <a:p>
              <a:pPr>
                <a:defRPr>
                  <a:latin typeface="Times New Roman"/>
                  <a:ea typeface="Times New Roman"/>
                  <a:cs typeface="Times New Roman"/>
                  <a:sym typeface="Times New Roman"/>
                </a:defRPr>
              </a:pPr>
            </a:p>
          </p:txBody>
        </p:sp>
        <p:sp>
          <p:nvSpPr>
            <p:cNvPr id="369" name="Freeform 142"/>
            <p:cNvSpPr/>
            <p:nvPr/>
          </p:nvSpPr>
          <p:spPr>
            <a:xfrm>
              <a:off x="2180254" y="2755899"/>
              <a:ext cx="55563" cy="2222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cubicBezTo>
                    <a:pt x="21600" y="21600"/>
                    <a:pt x="7855" y="16200"/>
                    <a:pt x="0" y="0"/>
                  </a:cubicBezTo>
                </a:path>
              </a:pathLst>
            </a:custGeom>
            <a:noFill/>
            <a:ln w="3175" cap="rnd">
              <a:solidFill>
                <a:srgbClr val="000000"/>
              </a:solidFill>
              <a:prstDash val="solid"/>
              <a:miter lim="800000"/>
            </a:ln>
            <a:effectLst/>
          </p:spPr>
          <p:txBody>
            <a:bodyPr wrap="square" lIns="45719" tIns="45719" rIns="45719" bIns="45719" numCol="1" anchor="t">
              <a:noAutofit/>
            </a:bodyPr>
            <a:lstStyle/>
            <a:p>
              <a:pPr>
                <a:defRPr>
                  <a:latin typeface="Times New Roman"/>
                  <a:ea typeface="Times New Roman"/>
                  <a:cs typeface="Times New Roman"/>
                  <a:sym typeface="Times New Roman"/>
                </a:defRPr>
              </a:pPr>
            </a:p>
          </p:txBody>
        </p:sp>
        <p:sp>
          <p:nvSpPr>
            <p:cNvPr id="370" name="Freeform 143"/>
            <p:cNvSpPr/>
            <p:nvPr/>
          </p:nvSpPr>
          <p:spPr>
            <a:xfrm>
              <a:off x="2234115" y="2629691"/>
              <a:ext cx="204903" cy="334652"/>
            </a:xfrm>
            <a:custGeom>
              <a:avLst/>
              <a:gdLst/>
              <a:ahLst/>
              <a:cxnLst>
                <a:cxn ang="0">
                  <a:pos x="wd2" y="hd2"/>
                </a:cxn>
                <a:cxn ang="5400000">
                  <a:pos x="wd2" y="hd2"/>
                </a:cxn>
                <a:cxn ang="10800000">
                  <a:pos x="wd2" y="hd2"/>
                </a:cxn>
                <a:cxn ang="16200000">
                  <a:pos x="wd2" y="hd2"/>
                </a:cxn>
              </a:cxnLst>
              <a:rect l="0" t="0" r="r" b="b"/>
              <a:pathLst>
                <a:path w="20806" h="20604" fill="norm" stroke="1" extrusionOk="0">
                  <a:moveTo>
                    <a:pt x="18235" y="4276"/>
                  </a:moveTo>
                  <a:cubicBezTo>
                    <a:pt x="19777" y="-733"/>
                    <a:pt x="14635" y="-107"/>
                    <a:pt x="10520" y="206"/>
                  </a:cubicBezTo>
                  <a:cubicBezTo>
                    <a:pt x="5892" y="519"/>
                    <a:pt x="2292" y="2084"/>
                    <a:pt x="3320" y="5215"/>
                  </a:cubicBezTo>
                  <a:cubicBezTo>
                    <a:pt x="4349" y="11476"/>
                    <a:pt x="1263" y="12415"/>
                    <a:pt x="235" y="14919"/>
                  </a:cubicBezTo>
                  <a:cubicBezTo>
                    <a:pt x="-794" y="17424"/>
                    <a:pt x="1777" y="18363"/>
                    <a:pt x="3835" y="18989"/>
                  </a:cubicBezTo>
                  <a:cubicBezTo>
                    <a:pt x="5892" y="19615"/>
                    <a:pt x="9492" y="20867"/>
                    <a:pt x="12577" y="20554"/>
                  </a:cubicBezTo>
                  <a:cubicBezTo>
                    <a:pt x="15663" y="19928"/>
                    <a:pt x="19777" y="18676"/>
                    <a:pt x="17206" y="13354"/>
                  </a:cubicBezTo>
                  <a:cubicBezTo>
                    <a:pt x="16177" y="10850"/>
                    <a:pt x="20806" y="11163"/>
                    <a:pt x="20806" y="8032"/>
                  </a:cubicBezTo>
                  <a:cubicBezTo>
                    <a:pt x="20806" y="5528"/>
                    <a:pt x="18749" y="6467"/>
                    <a:pt x="18235" y="4276"/>
                  </a:cubicBezTo>
                  <a:close/>
                </a:path>
              </a:pathLst>
            </a:custGeom>
            <a:noFill/>
            <a:ln w="3175" cap="rnd">
              <a:solidFill>
                <a:srgbClr val="000000"/>
              </a:solidFill>
              <a:prstDash val="solid"/>
              <a:round/>
            </a:ln>
            <a:effectLst/>
          </p:spPr>
          <p:txBody>
            <a:bodyPr wrap="square" lIns="45719" tIns="45719" rIns="45719" bIns="45719" numCol="1" anchor="t">
              <a:noAutofit/>
            </a:bodyPr>
            <a:lstStyle/>
            <a:p>
              <a:pPr>
                <a:defRPr>
                  <a:latin typeface="Times New Roman"/>
                  <a:ea typeface="Times New Roman"/>
                  <a:cs typeface="Times New Roman"/>
                  <a:sym typeface="Times New Roman"/>
                </a:defRPr>
              </a:pPr>
            </a:p>
          </p:txBody>
        </p:sp>
        <p:sp>
          <p:nvSpPr>
            <p:cNvPr id="371" name="Freeform 144"/>
            <p:cNvSpPr/>
            <p:nvPr/>
          </p:nvSpPr>
          <p:spPr>
            <a:xfrm>
              <a:off x="2256455" y="2647950"/>
              <a:ext cx="133351" cy="27622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7419" y="0"/>
                  </a:moveTo>
                  <a:lnTo>
                    <a:pt x="15677" y="3712"/>
                  </a:lnTo>
                  <a:lnTo>
                    <a:pt x="21600" y="2025"/>
                  </a:lnTo>
                  <a:lnTo>
                    <a:pt x="15677" y="3712"/>
                  </a:lnTo>
                  <a:lnTo>
                    <a:pt x="10103" y="2531"/>
                  </a:lnTo>
                  <a:lnTo>
                    <a:pt x="15677" y="3712"/>
                  </a:lnTo>
                  <a:lnTo>
                    <a:pt x="14981" y="6919"/>
                  </a:lnTo>
                  <a:lnTo>
                    <a:pt x="21600" y="8100"/>
                  </a:lnTo>
                  <a:lnTo>
                    <a:pt x="13935" y="6919"/>
                  </a:lnTo>
                  <a:lnTo>
                    <a:pt x="7665" y="9619"/>
                  </a:lnTo>
                  <a:lnTo>
                    <a:pt x="12542" y="12825"/>
                  </a:lnTo>
                  <a:lnTo>
                    <a:pt x="12542" y="16369"/>
                  </a:lnTo>
                  <a:lnTo>
                    <a:pt x="20555" y="18394"/>
                  </a:lnTo>
                  <a:lnTo>
                    <a:pt x="12542" y="16369"/>
                  </a:lnTo>
                  <a:lnTo>
                    <a:pt x="14981" y="20419"/>
                  </a:lnTo>
                  <a:lnTo>
                    <a:pt x="12542" y="16369"/>
                  </a:lnTo>
                  <a:lnTo>
                    <a:pt x="6619" y="18394"/>
                  </a:lnTo>
                  <a:lnTo>
                    <a:pt x="0" y="17550"/>
                  </a:lnTo>
                  <a:lnTo>
                    <a:pt x="6619" y="18394"/>
                  </a:lnTo>
                  <a:lnTo>
                    <a:pt x="7665" y="21600"/>
                  </a:lnTo>
                </a:path>
              </a:pathLst>
            </a:custGeom>
            <a:noFill/>
            <a:ln w="3175" cap="rnd">
              <a:solidFill>
                <a:srgbClr val="000000"/>
              </a:solidFill>
              <a:prstDash val="solid"/>
              <a:bevel/>
            </a:ln>
            <a:effectLst/>
          </p:spPr>
          <p:txBody>
            <a:bodyPr wrap="square" lIns="45719" tIns="45719" rIns="45719" bIns="45719" numCol="1" anchor="t">
              <a:noAutofit/>
            </a:bodyPr>
            <a:lstStyle/>
            <a:p>
              <a:pPr>
                <a:defRPr>
                  <a:latin typeface="Times New Roman"/>
                  <a:ea typeface="Times New Roman"/>
                  <a:cs typeface="Times New Roman"/>
                  <a:sym typeface="Times New Roman"/>
                </a:defRPr>
              </a:pPr>
            </a:p>
          </p:txBody>
        </p:sp>
        <p:sp>
          <p:nvSpPr>
            <p:cNvPr id="372" name="Freeform 145"/>
            <p:cNvSpPr/>
            <p:nvPr/>
          </p:nvSpPr>
          <p:spPr>
            <a:xfrm>
              <a:off x="2226292" y="2165346"/>
              <a:ext cx="379809" cy="423086"/>
            </a:xfrm>
            <a:custGeom>
              <a:avLst/>
              <a:gdLst/>
              <a:ahLst/>
              <a:cxnLst>
                <a:cxn ang="0">
                  <a:pos x="wd2" y="hd2"/>
                </a:cxn>
                <a:cxn ang="5400000">
                  <a:pos x="wd2" y="hd2"/>
                </a:cxn>
                <a:cxn ang="10800000">
                  <a:pos x="wd2" y="hd2"/>
                </a:cxn>
                <a:cxn ang="16200000">
                  <a:pos x="wd2" y="hd2"/>
                </a:cxn>
              </a:cxnLst>
              <a:rect l="0" t="0" r="r" b="b"/>
              <a:pathLst>
                <a:path w="21179" h="20128" fill="norm" stroke="1" extrusionOk="0">
                  <a:moveTo>
                    <a:pt x="12505" y="216"/>
                  </a:moveTo>
                  <a:cubicBezTo>
                    <a:pt x="9663" y="-27"/>
                    <a:pt x="4832" y="-755"/>
                    <a:pt x="2842" y="3128"/>
                  </a:cubicBezTo>
                  <a:cubicBezTo>
                    <a:pt x="853" y="7011"/>
                    <a:pt x="1421" y="7011"/>
                    <a:pt x="1137" y="8467"/>
                  </a:cubicBezTo>
                  <a:cubicBezTo>
                    <a:pt x="853" y="9924"/>
                    <a:pt x="0" y="10409"/>
                    <a:pt x="0" y="13079"/>
                  </a:cubicBezTo>
                  <a:cubicBezTo>
                    <a:pt x="284" y="15506"/>
                    <a:pt x="1989" y="19146"/>
                    <a:pt x="8242" y="19874"/>
                  </a:cubicBezTo>
                  <a:cubicBezTo>
                    <a:pt x="14779" y="20845"/>
                    <a:pt x="17053" y="18903"/>
                    <a:pt x="18758" y="16234"/>
                  </a:cubicBezTo>
                  <a:cubicBezTo>
                    <a:pt x="20463" y="13807"/>
                    <a:pt x="21600" y="8225"/>
                    <a:pt x="21032" y="5070"/>
                  </a:cubicBezTo>
                  <a:cubicBezTo>
                    <a:pt x="20179" y="1672"/>
                    <a:pt x="17337" y="216"/>
                    <a:pt x="12505" y="216"/>
                  </a:cubicBezTo>
                  <a:close/>
                </a:path>
              </a:pathLst>
            </a:custGeom>
            <a:noFill/>
            <a:ln w="3175" cap="flat">
              <a:solidFill>
                <a:srgbClr val="000000"/>
              </a:solidFill>
              <a:prstDash val="solid"/>
              <a:miter lim="800000"/>
            </a:ln>
            <a:effectLst/>
          </p:spPr>
          <p:txBody>
            <a:bodyPr wrap="square" lIns="45719" tIns="45719" rIns="45719" bIns="45719" numCol="1" anchor="t">
              <a:noAutofit/>
            </a:bodyPr>
            <a:lstStyle/>
            <a:p>
              <a:pPr>
                <a:defRPr>
                  <a:latin typeface="Times New Roman"/>
                  <a:ea typeface="Times New Roman"/>
                  <a:cs typeface="Times New Roman"/>
                  <a:sym typeface="Times New Roman"/>
                </a:defRPr>
              </a:pPr>
            </a:p>
          </p:txBody>
        </p:sp>
        <p:sp>
          <p:nvSpPr>
            <p:cNvPr id="373" name="Freeform 146"/>
            <p:cNvSpPr/>
            <p:nvPr/>
          </p:nvSpPr>
          <p:spPr>
            <a:xfrm>
              <a:off x="2300824" y="2213394"/>
              <a:ext cx="209229" cy="326017"/>
            </a:xfrm>
            <a:custGeom>
              <a:avLst/>
              <a:gdLst/>
              <a:ahLst/>
              <a:cxnLst>
                <a:cxn ang="0">
                  <a:pos x="wd2" y="hd2"/>
                </a:cxn>
                <a:cxn ang="5400000">
                  <a:pos x="wd2" y="hd2"/>
                </a:cxn>
                <a:cxn ang="10800000">
                  <a:pos x="wd2" y="hd2"/>
                </a:cxn>
                <a:cxn ang="16200000">
                  <a:pos x="wd2" y="hd2"/>
                </a:cxn>
              </a:cxnLst>
              <a:rect l="0" t="0" r="r" b="b"/>
              <a:pathLst>
                <a:path w="20190" h="21123" fill="norm" stroke="1" extrusionOk="0">
                  <a:moveTo>
                    <a:pt x="19860" y="3755"/>
                  </a:moveTo>
                  <a:cubicBezTo>
                    <a:pt x="18878" y="99"/>
                    <a:pt x="14460" y="-233"/>
                    <a:pt x="10042" y="99"/>
                  </a:cubicBezTo>
                  <a:cubicBezTo>
                    <a:pt x="5624" y="432"/>
                    <a:pt x="2678" y="2093"/>
                    <a:pt x="3169" y="5416"/>
                  </a:cubicBezTo>
                  <a:cubicBezTo>
                    <a:pt x="4642" y="12062"/>
                    <a:pt x="1206" y="13059"/>
                    <a:pt x="224" y="15718"/>
                  </a:cubicBezTo>
                  <a:cubicBezTo>
                    <a:pt x="-758" y="18376"/>
                    <a:pt x="1697" y="19373"/>
                    <a:pt x="3660" y="20038"/>
                  </a:cubicBezTo>
                  <a:cubicBezTo>
                    <a:pt x="5624" y="20702"/>
                    <a:pt x="8569" y="21367"/>
                    <a:pt x="11515" y="21035"/>
                  </a:cubicBezTo>
                  <a:cubicBezTo>
                    <a:pt x="14460" y="20370"/>
                    <a:pt x="19860" y="17047"/>
                    <a:pt x="18387" y="13059"/>
                  </a:cubicBezTo>
                  <a:cubicBezTo>
                    <a:pt x="17406" y="10069"/>
                    <a:pt x="17406" y="11065"/>
                    <a:pt x="18878" y="8075"/>
                  </a:cubicBezTo>
                  <a:cubicBezTo>
                    <a:pt x="19369" y="7078"/>
                    <a:pt x="20842" y="5084"/>
                    <a:pt x="19860" y="3755"/>
                  </a:cubicBezTo>
                  <a:close/>
                </a:path>
              </a:pathLst>
            </a:custGeom>
            <a:noFill/>
            <a:ln w="3175" cap="rnd">
              <a:solidFill>
                <a:srgbClr val="000000"/>
              </a:solidFill>
              <a:prstDash val="solid"/>
              <a:round/>
            </a:ln>
            <a:effectLst/>
          </p:spPr>
          <p:txBody>
            <a:bodyPr wrap="square" lIns="45719" tIns="45719" rIns="45719" bIns="45719" numCol="1" anchor="t">
              <a:noAutofit/>
            </a:bodyPr>
            <a:lstStyle/>
            <a:p>
              <a:pPr>
                <a:defRPr>
                  <a:latin typeface="Times New Roman"/>
                  <a:ea typeface="Times New Roman"/>
                  <a:cs typeface="Times New Roman"/>
                  <a:sym typeface="Times New Roman"/>
                </a:defRPr>
              </a:pPr>
            </a:p>
          </p:txBody>
        </p:sp>
        <p:sp>
          <p:nvSpPr>
            <p:cNvPr id="374" name="Line 129"/>
            <p:cNvSpPr/>
            <p:nvPr/>
          </p:nvSpPr>
          <p:spPr>
            <a:xfrm>
              <a:off x="2597767" y="2367757"/>
              <a:ext cx="12701" cy="6349"/>
            </a:xfrm>
            <a:prstGeom prst="line">
              <a:avLst/>
            </a:prstGeom>
            <a:noFill/>
            <a:ln w="3175" cap="flat">
              <a:solidFill>
                <a:srgbClr val="000000"/>
              </a:solidFill>
              <a:prstDash val="solid"/>
              <a:miter lim="800000"/>
            </a:ln>
            <a:effectLst/>
          </p:spPr>
          <p:txBody>
            <a:bodyPr wrap="square" lIns="45719" tIns="45719" rIns="45719" bIns="45719" numCol="1" anchor="t">
              <a:noAutofit/>
            </a:bodyPr>
            <a:lstStyle/>
            <a:p>
              <a:pPr>
                <a:defRPr>
                  <a:solidFill>
                    <a:srgbClr val="FFFFFF"/>
                  </a:solidFill>
                </a:defRPr>
              </a:pPr>
            </a:p>
          </p:txBody>
        </p:sp>
        <p:sp>
          <p:nvSpPr>
            <p:cNvPr id="375" name="Freeform 148"/>
            <p:cNvSpPr/>
            <p:nvPr/>
          </p:nvSpPr>
          <p:spPr>
            <a:xfrm>
              <a:off x="2526698" y="2369255"/>
              <a:ext cx="72657" cy="12701"/>
            </a:xfrm>
            <a:custGeom>
              <a:avLst/>
              <a:gdLst/>
              <a:ahLst/>
              <a:cxnLst>
                <a:cxn ang="0">
                  <a:pos x="wd2" y="hd2"/>
                </a:cxn>
                <a:cxn ang="5400000">
                  <a:pos x="wd2" y="hd2"/>
                </a:cxn>
                <a:cxn ang="10800000">
                  <a:pos x="wd2" y="hd2"/>
                </a:cxn>
                <a:cxn ang="16200000">
                  <a:pos x="wd2" y="hd2"/>
                </a:cxn>
              </a:cxnLst>
              <a:rect l="0" t="0" r="r" b="b"/>
              <a:pathLst>
                <a:path w="16756" h="9600" fill="norm" stroke="1" extrusionOk="0">
                  <a:moveTo>
                    <a:pt x="1156" y="0"/>
                  </a:moveTo>
                  <a:cubicBezTo>
                    <a:pt x="-4844" y="0"/>
                    <a:pt x="14356" y="21600"/>
                    <a:pt x="16756" y="0"/>
                  </a:cubicBezTo>
                </a:path>
              </a:pathLst>
            </a:custGeom>
            <a:noFill/>
            <a:ln w="3175" cap="rnd">
              <a:solidFill>
                <a:srgbClr val="000000"/>
              </a:solidFill>
              <a:prstDash val="solid"/>
              <a:bevel/>
            </a:ln>
            <a:effectLst/>
          </p:spPr>
          <p:txBody>
            <a:bodyPr wrap="square" lIns="45719" tIns="45719" rIns="45719" bIns="45719" numCol="1" anchor="t">
              <a:noAutofit/>
            </a:bodyPr>
            <a:lstStyle/>
            <a:p>
              <a:pPr>
                <a:defRPr>
                  <a:latin typeface="Times New Roman"/>
                  <a:ea typeface="Times New Roman"/>
                  <a:cs typeface="Times New Roman"/>
                  <a:sym typeface="Times New Roman"/>
                </a:defRPr>
              </a:pPr>
            </a:p>
          </p:txBody>
        </p:sp>
        <p:sp>
          <p:nvSpPr>
            <p:cNvPr id="376" name="Freeform 149"/>
            <p:cNvSpPr/>
            <p:nvPr/>
          </p:nvSpPr>
          <p:spPr>
            <a:xfrm>
              <a:off x="2240580" y="2344737"/>
              <a:ext cx="55562" cy="1428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cubicBezTo>
                    <a:pt x="0" y="21600"/>
                    <a:pt x="11782" y="0"/>
                    <a:pt x="21600" y="0"/>
                  </a:cubicBezTo>
                </a:path>
              </a:pathLst>
            </a:custGeom>
            <a:noFill/>
            <a:ln w="3175" cap="rnd">
              <a:solidFill>
                <a:srgbClr val="000000"/>
              </a:solidFill>
              <a:prstDash val="solid"/>
              <a:miter lim="800000"/>
            </a:ln>
            <a:effectLst/>
          </p:spPr>
          <p:txBody>
            <a:bodyPr wrap="square" lIns="45719" tIns="45719" rIns="45719" bIns="45719" numCol="1" anchor="t">
              <a:noAutofit/>
            </a:bodyPr>
            <a:lstStyle/>
            <a:p>
              <a:pPr>
                <a:defRPr>
                  <a:latin typeface="Times New Roman"/>
                  <a:ea typeface="Times New Roman"/>
                  <a:cs typeface="Times New Roman"/>
                  <a:sym typeface="Times New Roman"/>
                </a:defRPr>
              </a:pPr>
            </a:p>
          </p:txBody>
        </p:sp>
        <p:sp>
          <p:nvSpPr>
            <p:cNvPr id="377" name="Freeform 150"/>
            <p:cNvSpPr/>
            <p:nvPr/>
          </p:nvSpPr>
          <p:spPr>
            <a:xfrm>
              <a:off x="2323130" y="2236788"/>
              <a:ext cx="138113" cy="29051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5862" y="0"/>
                  </a:moveTo>
                  <a:lnTo>
                    <a:pt x="14175" y="1600"/>
                  </a:lnTo>
                  <a:lnTo>
                    <a:pt x="21600" y="800"/>
                  </a:lnTo>
                  <a:lnTo>
                    <a:pt x="15187" y="1600"/>
                  </a:lnTo>
                  <a:lnTo>
                    <a:pt x="9450" y="480"/>
                  </a:lnTo>
                  <a:lnTo>
                    <a:pt x="14175" y="1920"/>
                  </a:lnTo>
                  <a:lnTo>
                    <a:pt x="13500" y="6400"/>
                  </a:lnTo>
                  <a:lnTo>
                    <a:pt x="21600" y="5280"/>
                  </a:lnTo>
                  <a:lnTo>
                    <a:pt x="13500" y="6400"/>
                  </a:lnTo>
                  <a:lnTo>
                    <a:pt x="12825" y="6880"/>
                  </a:lnTo>
                  <a:lnTo>
                    <a:pt x="5737" y="4640"/>
                  </a:lnTo>
                  <a:lnTo>
                    <a:pt x="12825" y="6400"/>
                  </a:lnTo>
                  <a:lnTo>
                    <a:pt x="15187" y="10560"/>
                  </a:lnTo>
                  <a:lnTo>
                    <a:pt x="11812" y="14080"/>
                  </a:lnTo>
                  <a:lnTo>
                    <a:pt x="21600" y="14720"/>
                  </a:lnTo>
                  <a:lnTo>
                    <a:pt x="11812" y="14080"/>
                  </a:lnTo>
                  <a:lnTo>
                    <a:pt x="15187" y="16640"/>
                  </a:lnTo>
                  <a:lnTo>
                    <a:pt x="11812" y="14400"/>
                  </a:lnTo>
                  <a:lnTo>
                    <a:pt x="6412" y="16320"/>
                  </a:lnTo>
                  <a:lnTo>
                    <a:pt x="0" y="15520"/>
                  </a:lnTo>
                  <a:lnTo>
                    <a:pt x="5737" y="16320"/>
                  </a:lnTo>
                  <a:lnTo>
                    <a:pt x="9450" y="19680"/>
                  </a:lnTo>
                  <a:lnTo>
                    <a:pt x="13500" y="21600"/>
                  </a:lnTo>
                  <a:lnTo>
                    <a:pt x="9450" y="20000"/>
                  </a:lnTo>
                  <a:lnTo>
                    <a:pt x="4050" y="20480"/>
                  </a:lnTo>
                </a:path>
              </a:pathLst>
            </a:custGeom>
            <a:noFill/>
            <a:ln w="3175" cap="rnd">
              <a:solidFill>
                <a:srgbClr val="000000"/>
              </a:solidFill>
              <a:prstDash val="solid"/>
              <a:miter lim="800000"/>
            </a:ln>
            <a:effectLst/>
          </p:spPr>
          <p:txBody>
            <a:bodyPr wrap="square" lIns="45719" tIns="45719" rIns="45719" bIns="45719" numCol="1" anchor="t">
              <a:noAutofit/>
            </a:bodyPr>
            <a:lstStyle/>
            <a:p>
              <a:pPr>
                <a:defRPr>
                  <a:latin typeface="Times New Roman"/>
                  <a:ea typeface="Times New Roman"/>
                  <a:cs typeface="Times New Roman"/>
                  <a:sym typeface="Times New Roman"/>
                </a:defRPr>
              </a:pPr>
            </a:p>
          </p:txBody>
        </p:sp>
        <p:sp>
          <p:nvSpPr>
            <p:cNvPr id="378" name="Rectangle 136"/>
            <p:cNvSpPr txBox="1"/>
            <p:nvPr/>
          </p:nvSpPr>
          <p:spPr>
            <a:xfrm>
              <a:off x="0" y="1993900"/>
              <a:ext cx="615597"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700">
                  <a:latin typeface="+mj-lt"/>
                  <a:ea typeface="+mj-ea"/>
                  <a:cs typeface="+mj-cs"/>
                  <a:sym typeface="Arial"/>
                </a:defRPr>
              </a:lvl1pPr>
            </a:lstStyle>
            <a:p>
              <a:pPr/>
              <a:r>
                <a:t>Right Quadrant</a:t>
              </a:r>
            </a:p>
          </p:txBody>
        </p:sp>
        <p:sp>
          <p:nvSpPr>
            <p:cNvPr id="379" name="Rectangle 139"/>
            <p:cNvSpPr txBox="1"/>
            <p:nvPr/>
          </p:nvSpPr>
          <p:spPr>
            <a:xfrm>
              <a:off x="540366" y="1751013"/>
              <a:ext cx="127001"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600">
                  <a:latin typeface="+mj-lt"/>
                  <a:ea typeface="+mj-ea"/>
                  <a:cs typeface="+mj-cs"/>
                  <a:sym typeface="Arial"/>
                </a:defRPr>
              </a:lvl1pPr>
            </a:lstStyle>
            <a:p>
              <a:pPr/>
              <a:r>
                <a:t>2</a:t>
              </a:r>
            </a:p>
          </p:txBody>
        </p:sp>
        <p:sp>
          <p:nvSpPr>
            <p:cNvPr id="380" name="Rectangle 140"/>
            <p:cNvSpPr txBox="1"/>
            <p:nvPr/>
          </p:nvSpPr>
          <p:spPr>
            <a:xfrm>
              <a:off x="549891" y="1400175"/>
              <a:ext cx="127001"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600">
                  <a:latin typeface="+mj-lt"/>
                  <a:ea typeface="+mj-ea"/>
                  <a:cs typeface="+mj-cs"/>
                  <a:sym typeface="Arial"/>
                </a:defRPr>
              </a:lvl1pPr>
            </a:lstStyle>
            <a:p>
              <a:pPr/>
              <a:r>
                <a:t>3</a:t>
              </a:r>
            </a:p>
          </p:txBody>
        </p:sp>
        <p:sp>
          <p:nvSpPr>
            <p:cNvPr id="381" name="Rectangle 141"/>
            <p:cNvSpPr txBox="1"/>
            <p:nvPr/>
          </p:nvSpPr>
          <p:spPr>
            <a:xfrm>
              <a:off x="595929" y="1027112"/>
              <a:ext cx="127001"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600">
                  <a:latin typeface="+mj-lt"/>
                  <a:ea typeface="+mj-ea"/>
                  <a:cs typeface="+mj-cs"/>
                  <a:sym typeface="Arial"/>
                </a:defRPr>
              </a:lvl1pPr>
            </a:lstStyle>
            <a:p>
              <a:pPr/>
              <a:r>
                <a:t>4</a:t>
              </a:r>
            </a:p>
          </p:txBody>
        </p:sp>
        <p:sp>
          <p:nvSpPr>
            <p:cNvPr id="382" name="Rectangle 142"/>
            <p:cNvSpPr txBox="1"/>
            <p:nvPr/>
          </p:nvSpPr>
          <p:spPr>
            <a:xfrm>
              <a:off x="697530" y="761999"/>
              <a:ext cx="127001"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600">
                  <a:latin typeface="+mj-lt"/>
                  <a:ea typeface="+mj-ea"/>
                  <a:cs typeface="+mj-cs"/>
                  <a:sym typeface="Arial"/>
                </a:defRPr>
              </a:lvl1pPr>
            </a:lstStyle>
            <a:p>
              <a:pPr/>
              <a:r>
                <a:t>5</a:t>
              </a:r>
            </a:p>
          </p:txBody>
        </p:sp>
        <p:sp>
          <p:nvSpPr>
            <p:cNvPr id="383" name="Rectangle 143"/>
            <p:cNvSpPr txBox="1"/>
            <p:nvPr/>
          </p:nvSpPr>
          <p:spPr>
            <a:xfrm>
              <a:off x="807066" y="552450"/>
              <a:ext cx="127001"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600">
                  <a:latin typeface="+mj-lt"/>
                  <a:ea typeface="+mj-ea"/>
                  <a:cs typeface="+mj-cs"/>
                  <a:sym typeface="Arial"/>
                </a:defRPr>
              </a:lvl1pPr>
            </a:lstStyle>
            <a:p>
              <a:pPr/>
              <a:r>
                <a:t>6</a:t>
              </a:r>
            </a:p>
          </p:txBody>
        </p:sp>
        <p:sp>
          <p:nvSpPr>
            <p:cNvPr id="384" name="Rectangle 144"/>
            <p:cNvSpPr txBox="1"/>
            <p:nvPr/>
          </p:nvSpPr>
          <p:spPr>
            <a:xfrm>
              <a:off x="1873866" y="571499"/>
              <a:ext cx="127001"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600">
                  <a:latin typeface="+mj-lt"/>
                  <a:ea typeface="+mj-ea"/>
                  <a:cs typeface="+mj-cs"/>
                  <a:sym typeface="Arial"/>
                </a:defRPr>
              </a:lvl1pPr>
            </a:lstStyle>
            <a:p>
              <a:pPr/>
              <a:r>
                <a:t>11</a:t>
              </a:r>
            </a:p>
          </p:txBody>
        </p:sp>
        <p:sp>
          <p:nvSpPr>
            <p:cNvPr id="385" name="Rectangle 145"/>
            <p:cNvSpPr txBox="1"/>
            <p:nvPr/>
          </p:nvSpPr>
          <p:spPr>
            <a:xfrm>
              <a:off x="1724642" y="427038"/>
              <a:ext cx="127001"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600">
                  <a:latin typeface="+mj-lt"/>
                  <a:ea typeface="+mj-ea"/>
                  <a:cs typeface="+mj-cs"/>
                  <a:sym typeface="Arial"/>
                </a:defRPr>
              </a:lvl1pPr>
            </a:lstStyle>
            <a:p>
              <a:pPr/>
              <a:r>
                <a:t>10</a:t>
              </a:r>
            </a:p>
          </p:txBody>
        </p:sp>
        <p:sp>
          <p:nvSpPr>
            <p:cNvPr id="386" name="Rectangle 146"/>
            <p:cNvSpPr txBox="1"/>
            <p:nvPr/>
          </p:nvSpPr>
          <p:spPr>
            <a:xfrm>
              <a:off x="1543666" y="373062"/>
              <a:ext cx="127001"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600">
                  <a:latin typeface="+mj-lt"/>
                  <a:ea typeface="+mj-ea"/>
                  <a:cs typeface="+mj-cs"/>
                  <a:sym typeface="Arial"/>
                </a:defRPr>
              </a:lvl1pPr>
            </a:lstStyle>
            <a:p>
              <a:pPr/>
              <a:r>
                <a:t>9</a:t>
              </a:r>
            </a:p>
          </p:txBody>
        </p:sp>
        <p:sp>
          <p:nvSpPr>
            <p:cNvPr id="387" name="Rectangle 147"/>
            <p:cNvSpPr txBox="1"/>
            <p:nvPr/>
          </p:nvSpPr>
          <p:spPr>
            <a:xfrm>
              <a:off x="1161079" y="366712"/>
              <a:ext cx="127001"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600">
                  <a:latin typeface="+mj-lt"/>
                  <a:ea typeface="+mj-ea"/>
                  <a:cs typeface="+mj-cs"/>
                  <a:sym typeface="Arial"/>
                </a:defRPr>
              </a:lvl1pPr>
            </a:lstStyle>
            <a:p>
              <a:pPr/>
              <a:r>
                <a:t>8</a:t>
              </a:r>
            </a:p>
          </p:txBody>
        </p:sp>
        <p:sp>
          <p:nvSpPr>
            <p:cNvPr id="388" name="Rectangle 148"/>
            <p:cNvSpPr txBox="1"/>
            <p:nvPr/>
          </p:nvSpPr>
          <p:spPr>
            <a:xfrm>
              <a:off x="951529" y="419099"/>
              <a:ext cx="127001"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600">
                  <a:latin typeface="+mj-lt"/>
                  <a:ea typeface="+mj-ea"/>
                  <a:cs typeface="+mj-cs"/>
                  <a:sym typeface="Arial"/>
                </a:defRPr>
              </a:lvl1pPr>
            </a:lstStyle>
            <a:p>
              <a:pPr/>
              <a:r>
                <a:t>7</a:t>
              </a:r>
            </a:p>
          </p:txBody>
        </p:sp>
        <p:sp>
          <p:nvSpPr>
            <p:cNvPr id="389" name="Rectangle 152"/>
            <p:cNvSpPr txBox="1"/>
            <p:nvPr/>
          </p:nvSpPr>
          <p:spPr>
            <a:xfrm>
              <a:off x="2065954" y="2224088"/>
              <a:ext cx="127001"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600">
                  <a:latin typeface="+mj-lt"/>
                  <a:ea typeface="+mj-ea"/>
                  <a:cs typeface="+mj-cs"/>
                  <a:sym typeface="Arial"/>
                </a:defRPr>
              </a:lvl1pPr>
            </a:lstStyle>
            <a:p>
              <a:pPr/>
              <a:r>
                <a:t>18</a:t>
              </a:r>
            </a:p>
          </p:txBody>
        </p:sp>
        <p:sp>
          <p:nvSpPr>
            <p:cNvPr id="390" name="Rectangle 153"/>
            <p:cNvSpPr txBox="1"/>
            <p:nvPr/>
          </p:nvSpPr>
          <p:spPr>
            <a:xfrm>
              <a:off x="584817" y="2197099"/>
              <a:ext cx="127001"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600">
                  <a:latin typeface="+mj-lt"/>
                  <a:ea typeface="+mj-ea"/>
                  <a:cs typeface="+mj-cs"/>
                  <a:sym typeface="Arial"/>
                </a:defRPr>
              </a:lvl1pPr>
            </a:lstStyle>
            <a:p>
              <a:pPr/>
              <a:r>
                <a:t>31</a:t>
              </a:r>
            </a:p>
          </p:txBody>
        </p:sp>
        <p:sp>
          <p:nvSpPr>
            <p:cNvPr id="391" name="Rectangle 154"/>
            <p:cNvSpPr txBox="1"/>
            <p:nvPr/>
          </p:nvSpPr>
          <p:spPr>
            <a:xfrm>
              <a:off x="1988166" y="2660649"/>
              <a:ext cx="127001"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600">
                  <a:latin typeface="+mj-lt"/>
                  <a:ea typeface="+mj-ea"/>
                  <a:cs typeface="+mj-cs"/>
                  <a:sym typeface="Arial"/>
                </a:defRPr>
              </a:lvl1pPr>
            </a:lstStyle>
            <a:p>
              <a:pPr/>
              <a:r>
                <a:t>19</a:t>
              </a:r>
            </a:p>
          </p:txBody>
        </p:sp>
        <p:sp>
          <p:nvSpPr>
            <p:cNvPr id="392" name="Rectangle 155"/>
            <p:cNvSpPr txBox="1"/>
            <p:nvPr/>
          </p:nvSpPr>
          <p:spPr>
            <a:xfrm>
              <a:off x="662604" y="2635250"/>
              <a:ext cx="127001"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600">
                  <a:latin typeface="+mj-lt"/>
                  <a:ea typeface="+mj-ea"/>
                  <a:cs typeface="+mj-cs"/>
                  <a:sym typeface="Arial"/>
                </a:defRPr>
              </a:lvl1pPr>
            </a:lstStyle>
            <a:p>
              <a:pPr/>
              <a:r>
                <a:t>30</a:t>
              </a:r>
            </a:p>
          </p:txBody>
        </p:sp>
        <p:sp>
          <p:nvSpPr>
            <p:cNvPr id="393" name="Rectangle 156"/>
            <p:cNvSpPr txBox="1"/>
            <p:nvPr/>
          </p:nvSpPr>
          <p:spPr>
            <a:xfrm>
              <a:off x="1945304" y="3016250"/>
              <a:ext cx="127001"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600">
                  <a:latin typeface="+mj-lt"/>
                  <a:ea typeface="+mj-ea"/>
                  <a:cs typeface="+mj-cs"/>
                  <a:sym typeface="Arial"/>
                </a:defRPr>
              </a:lvl1pPr>
            </a:lstStyle>
            <a:p>
              <a:pPr/>
              <a:r>
                <a:t>20</a:t>
              </a:r>
            </a:p>
          </p:txBody>
        </p:sp>
        <p:sp>
          <p:nvSpPr>
            <p:cNvPr id="394" name="Rectangle 157"/>
            <p:cNvSpPr txBox="1"/>
            <p:nvPr/>
          </p:nvSpPr>
          <p:spPr>
            <a:xfrm>
              <a:off x="714991" y="2998787"/>
              <a:ext cx="127001"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600">
                  <a:latin typeface="+mj-lt"/>
                  <a:ea typeface="+mj-ea"/>
                  <a:cs typeface="+mj-cs"/>
                  <a:sym typeface="Arial"/>
                </a:defRPr>
              </a:lvl1pPr>
            </a:lstStyle>
            <a:p>
              <a:pPr/>
              <a:r>
                <a:t>29</a:t>
              </a:r>
            </a:p>
          </p:txBody>
        </p:sp>
        <p:sp>
          <p:nvSpPr>
            <p:cNvPr id="395" name="Rectangle 158"/>
            <p:cNvSpPr txBox="1"/>
            <p:nvPr/>
          </p:nvSpPr>
          <p:spPr>
            <a:xfrm>
              <a:off x="1892917" y="3255962"/>
              <a:ext cx="127001"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600">
                  <a:latin typeface="+mj-lt"/>
                  <a:ea typeface="+mj-ea"/>
                  <a:cs typeface="+mj-cs"/>
                  <a:sym typeface="Arial"/>
                </a:defRPr>
              </a:lvl1pPr>
            </a:lstStyle>
            <a:p>
              <a:pPr/>
              <a:r>
                <a:t>21</a:t>
              </a:r>
            </a:p>
          </p:txBody>
        </p:sp>
        <p:sp>
          <p:nvSpPr>
            <p:cNvPr id="396" name="Rectangle 159"/>
            <p:cNvSpPr txBox="1"/>
            <p:nvPr/>
          </p:nvSpPr>
          <p:spPr>
            <a:xfrm>
              <a:off x="776904" y="3230563"/>
              <a:ext cx="127001"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600">
                  <a:latin typeface="+mj-lt"/>
                  <a:ea typeface="+mj-ea"/>
                  <a:cs typeface="+mj-cs"/>
                  <a:sym typeface="Arial"/>
                </a:defRPr>
              </a:lvl1pPr>
            </a:lstStyle>
            <a:p>
              <a:pPr/>
              <a:r>
                <a:t>28</a:t>
              </a:r>
            </a:p>
          </p:txBody>
        </p:sp>
        <p:sp>
          <p:nvSpPr>
            <p:cNvPr id="397" name="Rectangle 160"/>
            <p:cNvSpPr txBox="1"/>
            <p:nvPr/>
          </p:nvSpPr>
          <p:spPr>
            <a:xfrm>
              <a:off x="1811955" y="3408363"/>
              <a:ext cx="127001"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600">
                  <a:latin typeface="+mj-lt"/>
                  <a:ea typeface="+mj-ea"/>
                  <a:cs typeface="+mj-cs"/>
                  <a:sym typeface="Arial"/>
                </a:defRPr>
              </a:lvl1pPr>
            </a:lstStyle>
            <a:p>
              <a:pPr/>
              <a:r>
                <a:t>22</a:t>
              </a:r>
            </a:p>
          </p:txBody>
        </p:sp>
        <p:sp>
          <p:nvSpPr>
            <p:cNvPr id="398" name="Rectangle 161"/>
            <p:cNvSpPr txBox="1"/>
            <p:nvPr/>
          </p:nvSpPr>
          <p:spPr>
            <a:xfrm>
              <a:off x="862629" y="3398838"/>
              <a:ext cx="127001"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600">
                  <a:latin typeface="+mj-lt"/>
                  <a:ea typeface="+mj-ea"/>
                  <a:cs typeface="+mj-cs"/>
                  <a:sym typeface="Arial"/>
                </a:defRPr>
              </a:lvl1pPr>
            </a:lstStyle>
            <a:p>
              <a:pPr/>
              <a:r>
                <a:t>27</a:t>
              </a:r>
            </a:p>
          </p:txBody>
        </p:sp>
        <p:sp>
          <p:nvSpPr>
            <p:cNvPr id="399" name="Rectangle 162"/>
            <p:cNvSpPr txBox="1"/>
            <p:nvPr/>
          </p:nvSpPr>
          <p:spPr>
            <a:xfrm>
              <a:off x="1672254" y="3502025"/>
              <a:ext cx="127001"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600">
                  <a:latin typeface="+mj-lt"/>
                  <a:ea typeface="+mj-ea"/>
                  <a:cs typeface="+mj-cs"/>
                  <a:sym typeface="Arial"/>
                </a:defRPr>
              </a:lvl1pPr>
            </a:lstStyle>
            <a:p>
              <a:pPr/>
              <a:r>
                <a:t>23</a:t>
              </a:r>
            </a:p>
          </p:txBody>
        </p:sp>
        <p:sp>
          <p:nvSpPr>
            <p:cNvPr id="400" name="Rectangle 163"/>
            <p:cNvSpPr txBox="1"/>
            <p:nvPr/>
          </p:nvSpPr>
          <p:spPr>
            <a:xfrm>
              <a:off x="1451591" y="3509963"/>
              <a:ext cx="127001"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600">
                  <a:latin typeface="+mj-lt"/>
                  <a:ea typeface="+mj-ea"/>
                  <a:cs typeface="+mj-cs"/>
                  <a:sym typeface="Arial"/>
                </a:defRPr>
              </a:lvl1pPr>
            </a:lstStyle>
            <a:p>
              <a:pPr/>
              <a:r>
                <a:t>24</a:t>
              </a:r>
            </a:p>
          </p:txBody>
        </p:sp>
        <p:sp>
          <p:nvSpPr>
            <p:cNvPr id="401" name="Rectangle 164"/>
            <p:cNvSpPr txBox="1"/>
            <p:nvPr/>
          </p:nvSpPr>
          <p:spPr>
            <a:xfrm>
              <a:off x="1208704" y="3509963"/>
              <a:ext cx="127001"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600">
                  <a:latin typeface="+mj-lt"/>
                  <a:ea typeface="+mj-ea"/>
                  <a:cs typeface="+mj-cs"/>
                  <a:sym typeface="Arial"/>
                </a:defRPr>
              </a:lvl1pPr>
            </a:lstStyle>
            <a:p>
              <a:pPr/>
              <a:r>
                <a:t>25</a:t>
              </a:r>
            </a:p>
          </p:txBody>
        </p:sp>
        <p:sp>
          <p:nvSpPr>
            <p:cNvPr id="402" name="Rectangle 165"/>
            <p:cNvSpPr txBox="1"/>
            <p:nvPr/>
          </p:nvSpPr>
          <p:spPr>
            <a:xfrm>
              <a:off x="2137392" y="1714500"/>
              <a:ext cx="127001"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600">
                  <a:latin typeface="+mj-lt"/>
                  <a:ea typeface="+mj-ea"/>
                  <a:cs typeface="+mj-cs"/>
                  <a:sym typeface="Arial"/>
                </a:defRPr>
              </a:lvl1pPr>
            </a:lstStyle>
            <a:p>
              <a:pPr/>
              <a:r>
                <a:t>15</a:t>
              </a:r>
            </a:p>
          </p:txBody>
        </p:sp>
        <p:sp>
          <p:nvSpPr>
            <p:cNvPr id="403" name="Rectangle 166"/>
            <p:cNvSpPr txBox="1"/>
            <p:nvPr/>
          </p:nvSpPr>
          <p:spPr>
            <a:xfrm>
              <a:off x="2124691" y="1414463"/>
              <a:ext cx="127001"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600">
                  <a:latin typeface="+mj-lt"/>
                  <a:ea typeface="+mj-ea"/>
                  <a:cs typeface="+mj-cs"/>
                  <a:sym typeface="Arial"/>
                </a:defRPr>
              </a:lvl1pPr>
            </a:lstStyle>
            <a:p>
              <a:pPr/>
              <a:r>
                <a:t>14</a:t>
              </a:r>
            </a:p>
          </p:txBody>
        </p:sp>
        <p:sp>
          <p:nvSpPr>
            <p:cNvPr id="404" name="Rectangle 167"/>
            <p:cNvSpPr txBox="1"/>
            <p:nvPr/>
          </p:nvSpPr>
          <p:spPr>
            <a:xfrm>
              <a:off x="2077066" y="1030288"/>
              <a:ext cx="127001"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600">
                  <a:latin typeface="+mj-lt"/>
                  <a:ea typeface="+mj-ea"/>
                  <a:cs typeface="+mj-cs"/>
                  <a:sym typeface="Arial"/>
                </a:defRPr>
              </a:lvl1pPr>
            </a:lstStyle>
            <a:p>
              <a:pPr/>
              <a:r>
                <a:t>13</a:t>
              </a:r>
            </a:p>
          </p:txBody>
        </p:sp>
        <p:sp>
          <p:nvSpPr>
            <p:cNvPr id="405" name="Rectangle 168"/>
            <p:cNvSpPr txBox="1"/>
            <p:nvPr/>
          </p:nvSpPr>
          <p:spPr>
            <a:xfrm>
              <a:off x="1980229" y="774700"/>
              <a:ext cx="127001"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600">
                  <a:latin typeface="+mj-lt"/>
                  <a:ea typeface="+mj-ea"/>
                  <a:cs typeface="+mj-cs"/>
                  <a:sym typeface="Arial"/>
                </a:defRPr>
              </a:lvl1pPr>
            </a:lstStyle>
            <a:p>
              <a:pPr/>
              <a:r>
                <a:t>12</a:t>
              </a:r>
            </a:p>
          </p:txBody>
        </p:sp>
        <p:sp>
          <p:nvSpPr>
            <p:cNvPr id="406" name="Line 169"/>
            <p:cNvSpPr/>
            <p:nvPr/>
          </p:nvSpPr>
          <p:spPr>
            <a:xfrm flipH="1">
              <a:off x="1384917" y="0"/>
              <a:ext cx="1" cy="3978275"/>
            </a:xfrm>
            <a:prstGeom prst="line">
              <a:avLst/>
            </a:prstGeom>
            <a:noFill/>
            <a:ln w="3175" cap="flat">
              <a:solidFill>
                <a:srgbClr val="000000"/>
              </a:solidFill>
              <a:prstDash val="solid"/>
              <a:miter lim="800000"/>
            </a:ln>
            <a:effectLst/>
          </p:spPr>
          <p:txBody>
            <a:bodyPr wrap="square" lIns="45719" tIns="45719" rIns="45719" bIns="45719" numCol="1" anchor="t">
              <a:noAutofit/>
            </a:bodyPr>
            <a:lstStyle/>
            <a:p>
              <a:pPr>
                <a:defRPr>
                  <a:solidFill>
                    <a:srgbClr val="FFFFFF"/>
                  </a:solidFill>
                </a:defRPr>
              </a:pPr>
            </a:p>
          </p:txBody>
        </p:sp>
        <p:sp>
          <p:nvSpPr>
            <p:cNvPr id="407" name="Rectangle 170"/>
            <p:cNvSpPr/>
            <p:nvPr/>
          </p:nvSpPr>
          <p:spPr>
            <a:xfrm>
              <a:off x="1089641" y="1028699"/>
              <a:ext cx="560389" cy="193676"/>
            </a:xfrm>
            <a:prstGeom prst="rect">
              <a:avLst/>
            </a:prstGeom>
            <a:solidFill>
              <a:srgbClr val="FFFFFF"/>
            </a:solidFill>
            <a:ln w="12700" cap="flat">
              <a:noFill/>
              <a:miter lim="400000"/>
            </a:ln>
            <a:effectLst/>
          </p:spPr>
          <p:txBody>
            <a:bodyPr wrap="square" lIns="45719" tIns="45719" rIns="45719" bIns="45719" numCol="1" anchor="t">
              <a:noAutofit/>
            </a:bodyPr>
            <a:lstStyle/>
            <a:p>
              <a:pPr algn="l">
                <a:defRPr sz="2400">
                  <a:solidFill>
                    <a:srgbClr val="FFFFFF"/>
                  </a:solidFill>
                  <a:latin typeface="+mj-lt"/>
                  <a:ea typeface="+mj-ea"/>
                  <a:cs typeface="+mj-cs"/>
                  <a:sym typeface="Arial"/>
                </a:defRPr>
              </a:pPr>
            </a:p>
          </p:txBody>
        </p:sp>
        <p:sp>
          <p:nvSpPr>
            <p:cNvPr id="408" name="Rectangle 171"/>
            <p:cNvSpPr txBox="1"/>
            <p:nvPr/>
          </p:nvSpPr>
          <p:spPr>
            <a:xfrm>
              <a:off x="1188110" y="1028699"/>
              <a:ext cx="407902" cy="13554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1000">
                  <a:latin typeface="+mj-lt"/>
                  <a:ea typeface="+mj-ea"/>
                  <a:cs typeface="+mj-cs"/>
                  <a:sym typeface="Arial"/>
                </a:defRPr>
              </a:lvl1pPr>
            </a:lstStyle>
            <a:p>
              <a:pPr/>
              <a:r>
                <a:t>Maxilla</a:t>
              </a:r>
            </a:p>
          </p:txBody>
        </p:sp>
        <p:sp>
          <p:nvSpPr>
            <p:cNvPr id="409" name="Rectangle 172"/>
            <p:cNvSpPr/>
            <p:nvPr/>
          </p:nvSpPr>
          <p:spPr>
            <a:xfrm>
              <a:off x="1100755" y="2603500"/>
              <a:ext cx="560387" cy="193675"/>
            </a:xfrm>
            <a:prstGeom prst="rect">
              <a:avLst/>
            </a:prstGeom>
            <a:solidFill>
              <a:srgbClr val="FFFFFF"/>
            </a:solidFill>
            <a:ln w="12700" cap="flat">
              <a:noFill/>
              <a:miter lim="400000"/>
            </a:ln>
            <a:effectLst/>
          </p:spPr>
          <p:txBody>
            <a:bodyPr wrap="square" lIns="45719" tIns="45719" rIns="45719" bIns="45719" numCol="1" anchor="t">
              <a:noAutofit/>
            </a:bodyPr>
            <a:lstStyle/>
            <a:p>
              <a:pPr algn="l">
                <a:defRPr sz="2400">
                  <a:solidFill>
                    <a:srgbClr val="FFFFFF"/>
                  </a:solidFill>
                  <a:latin typeface="+mj-lt"/>
                  <a:ea typeface="+mj-ea"/>
                  <a:cs typeface="+mj-cs"/>
                  <a:sym typeface="Arial"/>
                </a:defRPr>
              </a:pPr>
            </a:p>
          </p:txBody>
        </p:sp>
        <p:sp>
          <p:nvSpPr>
            <p:cNvPr id="410" name="Rectangle 173"/>
            <p:cNvSpPr txBox="1"/>
            <p:nvPr/>
          </p:nvSpPr>
          <p:spPr>
            <a:xfrm>
              <a:off x="1125639" y="2606675"/>
              <a:ext cx="528081" cy="13554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1000">
                  <a:latin typeface="+mj-lt"/>
                  <a:ea typeface="+mj-ea"/>
                  <a:cs typeface="+mj-cs"/>
                  <a:sym typeface="Arial"/>
                </a:defRPr>
              </a:lvl1pPr>
            </a:lstStyle>
            <a:p>
              <a:pPr/>
              <a:r>
                <a:t>Mandible</a:t>
              </a:r>
            </a:p>
          </p:txBody>
        </p:sp>
      </p:grpSp>
      <p:sp>
        <p:nvSpPr>
          <p:cNvPr id="412" name="Title Text"/>
          <p:cNvSpPr txBox="1"/>
          <p:nvPr>
            <p:ph type="title"/>
          </p:nvPr>
        </p:nvSpPr>
        <p:spPr>
          <a:prstGeom prst="rect">
            <a:avLst/>
          </a:prstGeom>
        </p:spPr>
        <p:txBody>
          <a:bodyPr/>
          <a:lstStyle/>
          <a:p>
            <a:pPr/>
            <a:r>
              <a:t>Title Text</a:t>
            </a:r>
          </a:p>
        </p:txBody>
      </p:sp>
      <p:sp>
        <p:nvSpPr>
          <p:cNvPr id="413" name="Body Level One…"/>
          <p:cNvSpPr txBox="1"/>
          <p:nvPr>
            <p:ph type="body" sz="half" idx="1"/>
          </p:nvPr>
        </p:nvSpPr>
        <p:spPr>
          <a:xfrm>
            <a:off x="457201" y="2024743"/>
            <a:ext cx="3526971" cy="3911601"/>
          </a:xfrm>
          <a:prstGeom prst="rect">
            <a:avLst/>
          </a:prstGeom>
        </p:spPr>
        <p:txBody>
          <a:bodyPr>
            <a:normAutofit fontScale="100000" lnSpcReduction="0"/>
          </a:bodyPr>
          <a:lstStyle>
            <a:lvl1pPr marL="0" indent="0">
              <a:defRPr sz="2400">
                <a:solidFill>
                  <a:srgbClr val="000000"/>
                </a:solidFill>
              </a:defRPr>
            </a:lvl1pPr>
            <a:lvl2pPr marL="0" indent="411162">
              <a:buSzTx/>
              <a:buNone/>
              <a:defRPr sz="2400">
                <a:solidFill>
                  <a:srgbClr val="000000"/>
                </a:solidFill>
              </a:defRPr>
            </a:lvl2pPr>
            <a:lvl3pPr marL="830607" indent="-198782">
              <a:defRPr sz="2400">
                <a:solidFill>
                  <a:srgbClr val="000000"/>
                </a:solidFill>
              </a:defRPr>
            </a:lvl3pPr>
            <a:lvl4pPr marL="1041400" indent="-219075">
              <a:defRPr sz="2400">
                <a:solidFill>
                  <a:srgbClr val="000000"/>
                </a:solidFill>
              </a:defRPr>
            </a:lvl4pPr>
            <a:lvl5pPr marL="1235492" indent="-230605">
              <a:defRPr sz="2400">
                <a:solidFill>
                  <a:srgbClr val="000000"/>
                </a:solidFill>
              </a:defRPr>
            </a:lvl5pPr>
          </a:lstStyle>
          <a:p>
            <a:pPr/>
            <a:r>
              <a:t>Body Level One</a:t>
            </a:r>
          </a:p>
          <a:p>
            <a:pPr lvl="1"/>
            <a:r>
              <a:t>Body Level Two</a:t>
            </a:r>
          </a:p>
          <a:p>
            <a:pPr lvl="2"/>
            <a:r>
              <a:t>Body Level Three</a:t>
            </a:r>
          </a:p>
          <a:p>
            <a:pPr lvl="3"/>
            <a:r>
              <a:t>Body Level Four</a:t>
            </a:r>
          </a:p>
          <a:p>
            <a:pPr lvl="4"/>
            <a:r>
              <a:t>Body Level Five</a:t>
            </a:r>
          </a:p>
        </p:txBody>
      </p:sp>
      <p:sp>
        <p:nvSpPr>
          <p:cNvPr id="41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image" Target="../media/image1.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Relationship Id="rId16" Type="http://schemas.openxmlformats.org/officeDocument/2006/relationships/slideLayout" Target="../slideLayouts/slideLayout13.xml"/><Relationship Id="rId17" Type="http://schemas.openxmlformats.org/officeDocument/2006/relationships/slideLayout" Target="../slideLayouts/slideLayout14.xml"/><Relationship Id="rId18" Type="http://schemas.openxmlformats.org/officeDocument/2006/relationships/slideLayout" Target="../slideLayouts/slideLayout15.xml"/><Relationship Id="rId19" Type="http://schemas.openxmlformats.org/officeDocument/2006/relationships/slideLayout" Target="../slideLayouts/slideLayout16.xml"/><Relationship Id="rId20" Type="http://schemas.openxmlformats.org/officeDocument/2006/relationships/slideLayout" Target="../slideLayouts/slideLayout17.xml"/><Relationship Id="rId21" Type="http://schemas.openxmlformats.org/officeDocument/2006/relationships/slideLayout" Target="../slideLayouts/slideLayout18.xml"/><Relationship Id="rId22"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Round Diagonal Corner Rectangle 6"/>
          <p:cNvSpPr/>
          <p:nvPr/>
        </p:nvSpPr>
        <p:spPr>
          <a:xfrm>
            <a:off x="164592" y="147085"/>
            <a:ext cx="8810846" cy="656539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00" y="0"/>
                </a:moveTo>
                <a:lnTo>
                  <a:pt x="21600" y="0"/>
                </a:lnTo>
                <a:lnTo>
                  <a:pt x="21600" y="19050"/>
                </a:lnTo>
                <a:cubicBezTo>
                  <a:pt x="21600" y="20458"/>
                  <a:pt x="20749" y="21600"/>
                  <a:pt x="19700" y="21600"/>
                </a:cubicBezTo>
                <a:lnTo>
                  <a:pt x="0" y="21600"/>
                </a:lnTo>
                <a:lnTo>
                  <a:pt x="0" y="2550"/>
                </a:lnTo>
                <a:cubicBezTo>
                  <a:pt x="0" y="1142"/>
                  <a:pt x="851" y="0"/>
                  <a:pt x="1900" y="0"/>
                </a:cubicBezTo>
                <a:close/>
              </a:path>
            </a:pathLst>
          </a:custGeom>
          <a:solidFill>
            <a:srgbClr val="5F729D">
              <a:alpha val="64999"/>
            </a:srgbClr>
          </a:solidFill>
          <a:ln w="11000" cap="rnd">
            <a:solidFill>
              <a:srgbClr val="7487B3">
                <a:alpha val="88000"/>
              </a:srgbClr>
            </a:solidFill>
          </a:ln>
        </p:spPr>
        <p:txBody>
          <a:bodyPr lIns="45719" rIns="45719" anchor="ctr"/>
          <a:lstStyle/>
          <a:p>
            <a:pPr>
              <a:defRPr sz="2400">
                <a:solidFill>
                  <a:srgbClr val="FFFFFF"/>
                </a:solidFill>
              </a:defRPr>
            </a:pPr>
          </a:p>
        </p:txBody>
      </p:sp>
      <p:grpSp>
        <p:nvGrpSpPr>
          <p:cNvPr id="5" name="Group 15"/>
          <p:cNvGrpSpPr/>
          <p:nvPr/>
        </p:nvGrpSpPr>
        <p:grpSpPr>
          <a:xfrm>
            <a:off x="228600" y="6096000"/>
            <a:ext cx="1122363" cy="534988"/>
            <a:chOff x="0" y="0"/>
            <a:chExt cx="1122362" cy="534987"/>
          </a:xfrm>
        </p:grpSpPr>
        <p:sp>
          <p:nvSpPr>
            <p:cNvPr id="3" name="Rounded Rectangle 12"/>
            <p:cNvSpPr/>
            <p:nvPr/>
          </p:nvSpPr>
          <p:spPr>
            <a:xfrm>
              <a:off x="0" y="0"/>
              <a:ext cx="1122363" cy="534988"/>
            </a:xfrm>
            <a:prstGeom prst="roundRect">
              <a:avLst>
                <a:gd name="adj" fmla="val 16667"/>
              </a:avLst>
            </a:prstGeom>
            <a:solidFill>
              <a:srgbClr val="FFFFFF"/>
            </a:solidFill>
            <a:ln w="9525" cap="flat">
              <a:solidFill>
                <a:srgbClr val="FFFFFF"/>
              </a:solidFill>
              <a:prstDash val="solid"/>
              <a:round/>
            </a:ln>
            <a:effectLst>
              <a:outerShdw sx="100000" sy="100000" kx="0" ky="0" algn="b" rotWithShape="0" blurRad="63500" dist="38100" dir="2700000">
                <a:srgbClr val="000000">
                  <a:alpha val="73000"/>
                </a:srgbClr>
              </a:outerShdw>
            </a:effectLst>
          </p:spPr>
          <p:txBody>
            <a:bodyPr wrap="square" lIns="45719" tIns="45719" rIns="45719" bIns="45719" numCol="1" anchor="t">
              <a:noAutofit/>
            </a:bodyPr>
            <a:lstStyle/>
            <a:p>
              <a:pPr algn="l">
                <a:defRPr sz="2400">
                  <a:solidFill>
                    <a:srgbClr val="FFFFFF"/>
                  </a:solidFill>
                  <a:latin typeface="+mj-lt"/>
                  <a:ea typeface="+mj-ea"/>
                  <a:cs typeface="+mj-cs"/>
                  <a:sym typeface="Arial"/>
                </a:defRPr>
              </a:pPr>
            </a:p>
          </p:txBody>
        </p:sp>
        <p:pic>
          <p:nvPicPr>
            <p:cNvPr id="4" name="Picture 2" descr="Picture 2"/>
            <p:cNvPicPr>
              <a:picLocks noChangeAspect="1"/>
            </p:cNvPicPr>
            <p:nvPr/>
          </p:nvPicPr>
          <p:blipFill>
            <a:blip r:embed="rId3">
              <a:extLst/>
            </a:blip>
            <a:stretch>
              <a:fillRect/>
            </a:stretch>
          </p:blipFill>
          <p:spPr>
            <a:xfrm>
              <a:off x="68720" y="36062"/>
              <a:ext cx="990601" cy="427417"/>
            </a:xfrm>
            <a:prstGeom prst="rect">
              <a:avLst/>
            </a:prstGeom>
            <a:ln w="12700" cap="flat">
              <a:noFill/>
              <a:miter lim="400000"/>
            </a:ln>
            <a:effectLst/>
          </p:spPr>
        </p:pic>
      </p:grpSp>
      <p:grpSp>
        <p:nvGrpSpPr>
          <p:cNvPr id="8" name="TextBox 14"/>
          <p:cNvGrpSpPr/>
          <p:nvPr/>
        </p:nvGrpSpPr>
        <p:grpSpPr>
          <a:xfrm>
            <a:off x="1400627" y="6273801"/>
            <a:ext cx="366448" cy="215445"/>
            <a:chOff x="0" y="0"/>
            <a:chExt cx="366446" cy="215443"/>
          </a:xfrm>
        </p:grpSpPr>
        <p:sp>
          <p:nvSpPr>
            <p:cNvPr id="6" name="Rectangle"/>
            <p:cNvSpPr/>
            <p:nvPr/>
          </p:nvSpPr>
          <p:spPr>
            <a:xfrm>
              <a:off x="0" y="0"/>
              <a:ext cx="366447" cy="215444"/>
            </a:xfrm>
            <a:prstGeom prst="rect">
              <a:avLst/>
            </a:prstGeom>
            <a:solidFill>
              <a:srgbClr val="C4BD97"/>
            </a:solidFill>
            <a:ln w="12700" cap="flat">
              <a:noFill/>
              <a:miter lim="400000"/>
            </a:ln>
            <a:effectLst/>
          </p:spPr>
          <p:txBody>
            <a:bodyPr wrap="square" lIns="45719" tIns="45719" rIns="45719" bIns="45719" numCol="1" anchor="ctr">
              <a:noAutofit/>
            </a:bodyPr>
            <a:lstStyle/>
            <a:p>
              <a:pPr>
                <a:defRPr>
                  <a:latin typeface="Times New Roman"/>
                  <a:ea typeface="Times New Roman"/>
                  <a:cs typeface="Times New Roman"/>
                  <a:sym typeface="Times New Roman"/>
                </a:defRPr>
              </a:pPr>
            </a:p>
          </p:txBody>
        </p:sp>
        <p:sp>
          <p:nvSpPr>
            <p:cNvPr id="7" name="Face"/>
            <p:cNvSpPr txBox="1"/>
            <p:nvPr/>
          </p:nvSpPr>
          <p:spPr>
            <a:xfrm>
              <a:off x="18217" y="6513"/>
              <a:ext cx="330013" cy="20241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lvl1pPr>
                <a:defRPr sz="800">
                  <a:latin typeface="+mj-lt"/>
                  <a:ea typeface="+mj-ea"/>
                  <a:cs typeface="+mj-cs"/>
                  <a:sym typeface="Arial"/>
                </a:defRPr>
              </a:lvl1pPr>
            </a:lstStyle>
            <a:p>
              <a:pPr/>
              <a:r>
                <a:t>Face</a:t>
              </a:r>
            </a:p>
          </p:txBody>
        </p:sp>
      </p:grpSp>
      <p:grpSp>
        <p:nvGrpSpPr>
          <p:cNvPr id="11" name="TextBox 15"/>
          <p:cNvGrpSpPr/>
          <p:nvPr/>
        </p:nvGrpSpPr>
        <p:grpSpPr>
          <a:xfrm>
            <a:off x="1781628" y="6273801"/>
            <a:ext cx="366448" cy="215445"/>
            <a:chOff x="0" y="0"/>
            <a:chExt cx="366446" cy="215443"/>
          </a:xfrm>
        </p:grpSpPr>
        <p:sp>
          <p:nvSpPr>
            <p:cNvPr id="9" name="Rectangle"/>
            <p:cNvSpPr/>
            <p:nvPr/>
          </p:nvSpPr>
          <p:spPr>
            <a:xfrm>
              <a:off x="0" y="0"/>
              <a:ext cx="366447" cy="215444"/>
            </a:xfrm>
            <a:prstGeom prst="rect">
              <a:avLst/>
            </a:prstGeom>
            <a:solidFill>
              <a:srgbClr val="C4BD97"/>
            </a:solidFill>
            <a:ln w="12700" cap="flat">
              <a:noFill/>
              <a:miter lim="400000"/>
            </a:ln>
            <a:effectLst/>
          </p:spPr>
          <p:txBody>
            <a:bodyPr wrap="square" lIns="45719" tIns="45719" rIns="45719" bIns="45719" numCol="1" anchor="ctr">
              <a:noAutofit/>
            </a:bodyPr>
            <a:lstStyle/>
            <a:p>
              <a:pPr>
                <a:defRPr>
                  <a:latin typeface="Times New Roman"/>
                  <a:ea typeface="Times New Roman"/>
                  <a:cs typeface="Times New Roman"/>
                  <a:sym typeface="Times New Roman"/>
                </a:defRPr>
              </a:pPr>
            </a:p>
          </p:txBody>
        </p:sp>
        <p:sp>
          <p:nvSpPr>
            <p:cNvPr id="10" name="Smile"/>
            <p:cNvSpPr txBox="1"/>
            <p:nvPr/>
          </p:nvSpPr>
          <p:spPr>
            <a:xfrm>
              <a:off x="4128" y="6513"/>
              <a:ext cx="358191" cy="20241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lvl1pPr>
                <a:defRPr sz="800">
                  <a:latin typeface="+mj-lt"/>
                  <a:ea typeface="+mj-ea"/>
                  <a:cs typeface="+mj-cs"/>
                  <a:sym typeface="Arial"/>
                </a:defRPr>
              </a:lvl1pPr>
            </a:lstStyle>
            <a:p>
              <a:pPr/>
              <a:r>
                <a:t>Smile</a:t>
              </a:r>
            </a:p>
          </p:txBody>
        </p:sp>
      </p:grpSp>
      <p:grpSp>
        <p:nvGrpSpPr>
          <p:cNvPr id="14" name="TextBox 16"/>
          <p:cNvGrpSpPr/>
          <p:nvPr/>
        </p:nvGrpSpPr>
        <p:grpSpPr>
          <a:xfrm>
            <a:off x="2162628" y="6273801"/>
            <a:ext cx="366448" cy="215445"/>
            <a:chOff x="0" y="0"/>
            <a:chExt cx="366446" cy="215443"/>
          </a:xfrm>
        </p:grpSpPr>
        <p:sp>
          <p:nvSpPr>
            <p:cNvPr id="12" name="Rectangle"/>
            <p:cNvSpPr/>
            <p:nvPr/>
          </p:nvSpPr>
          <p:spPr>
            <a:xfrm>
              <a:off x="0" y="0"/>
              <a:ext cx="366447" cy="215444"/>
            </a:xfrm>
            <a:prstGeom prst="rect">
              <a:avLst/>
            </a:prstGeom>
            <a:solidFill>
              <a:srgbClr val="C4BD97"/>
            </a:solidFill>
            <a:ln w="12700" cap="flat">
              <a:noFill/>
              <a:miter lim="400000"/>
            </a:ln>
            <a:effectLst/>
          </p:spPr>
          <p:txBody>
            <a:bodyPr wrap="square" lIns="45719" tIns="45719" rIns="45719" bIns="45719" numCol="1" anchor="ctr">
              <a:noAutofit/>
            </a:bodyPr>
            <a:lstStyle/>
            <a:p>
              <a:pPr>
                <a:defRPr>
                  <a:latin typeface="Times New Roman"/>
                  <a:ea typeface="Times New Roman"/>
                  <a:cs typeface="Times New Roman"/>
                  <a:sym typeface="Times New Roman"/>
                </a:defRPr>
              </a:pPr>
            </a:p>
          </p:txBody>
        </p:sp>
        <p:sp>
          <p:nvSpPr>
            <p:cNvPr id="13" name="Teeth"/>
            <p:cNvSpPr txBox="1"/>
            <p:nvPr/>
          </p:nvSpPr>
          <p:spPr>
            <a:xfrm>
              <a:off x="6882" y="6513"/>
              <a:ext cx="352683" cy="20241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lvl1pPr>
                <a:defRPr sz="800">
                  <a:latin typeface="+mj-lt"/>
                  <a:ea typeface="+mj-ea"/>
                  <a:cs typeface="+mj-cs"/>
                  <a:sym typeface="Arial"/>
                </a:defRPr>
              </a:lvl1pPr>
            </a:lstStyle>
            <a:p>
              <a:pPr/>
              <a:r>
                <a:t>Teeth</a:t>
              </a:r>
            </a:p>
          </p:txBody>
        </p:sp>
      </p:grpSp>
      <p:grpSp>
        <p:nvGrpSpPr>
          <p:cNvPr id="17" name="TextBox 17"/>
          <p:cNvGrpSpPr/>
          <p:nvPr/>
        </p:nvGrpSpPr>
        <p:grpSpPr>
          <a:xfrm>
            <a:off x="2543628" y="6273801"/>
            <a:ext cx="366448" cy="215445"/>
            <a:chOff x="0" y="0"/>
            <a:chExt cx="366446" cy="215443"/>
          </a:xfrm>
        </p:grpSpPr>
        <p:sp>
          <p:nvSpPr>
            <p:cNvPr id="15" name="Rectangle"/>
            <p:cNvSpPr/>
            <p:nvPr/>
          </p:nvSpPr>
          <p:spPr>
            <a:xfrm>
              <a:off x="0" y="0"/>
              <a:ext cx="366447" cy="215444"/>
            </a:xfrm>
            <a:prstGeom prst="rect">
              <a:avLst/>
            </a:prstGeom>
            <a:solidFill>
              <a:srgbClr val="C4BD97"/>
            </a:solidFill>
            <a:ln w="12700" cap="flat">
              <a:noFill/>
              <a:miter lim="400000"/>
            </a:ln>
            <a:effectLst/>
          </p:spPr>
          <p:txBody>
            <a:bodyPr wrap="square" lIns="45719" tIns="45719" rIns="45719" bIns="45719" numCol="1" anchor="ctr">
              <a:noAutofit/>
            </a:bodyPr>
            <a:lstStyle/>
            <a:p>
              <a:pPr>
                <a:defRPr>
                  <a:latin typeface="Times New Roman"/>
                  <a:ea typeface="Times New Roman"/>
                  <a:cs typeface="Times New Roman"/>
                  <a:sym typeface="Times New Roman"/>
                </a:defRPr>
              </a:pPr>
            </a:p>
          </p:txBody>
        </p:sp>
        <p:sp>
          <p:nvSpPr>
            <p:cNvPr id="16" name="?’s"/>
            <p:cNvSpPr txBox="1"/>
            <p:nvPr/>
          </p:nvSpPr>
          <p:spPr>
            <a:xfrm>
              <a:off x="67132" y="6513"/>
              <a:ext cx="232183" cy="20241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lvl1pPr>
                <a:defRPr sz="800">
                  <a:latin typeface="+mj-lt"/>
                  <a:ea typeface="+mj-ea"/>
                  <a:cs typeface="+mj-cs"/>
                  <a:sym typeface="Arial"/>
                </a:defRPr>
              </a:lvl1pPr>
            </a:lstStyle>
            <a:p>
              <a:pPr/>
              <a:r>
                <a:t>?’s</a:t>
              </a:r>
            </a:p>
          </p:txBody>
        </p:sp>
      </p:grpSp>
      <p:grpSp>
        <p:nvGrpSpPr>
          <p:cNvPr id="20" name="TextBox 18"/>
          <p:cNvGrpSpPr/>
          <p:nvPr/>
        </p:nvGrpSpPr>
        <p:grpSpPr>
          <a:xfrm>
            <a:off x="2924628" y="6273801"/>
            <a:ext cx="366448" cy="215445"/>
            <a:chOff x="0" y="0"/>
            <a:chExt cx="366446" cy="215443"/>
          </a:xfrm>
        </p:grpSpPr>
        <p:sp>
          <p:nvSpPr>
            <p:cNvPr id="18" name="Rectangle"/>
            <p:cNvSpPr/>
            <p:nvPr/>
          </p:nvSpPr>
          <p:spPr>
            <a:xfrm>
              <a:off x="0" y="0"/>
              <a:ext cx="366447" cy="215444"/>
            </a:xfrm>
            <a:prstGeom prst="rect">
              <a:avLst/>
            </a:prstGeom>
            <a:solidFill>
              <a:srgbClr val="C4BD97"/>
            </a:solidFill>
            <a:ln w="12700" cap="flat">
              <a:noFill/>
              <a:miter lim="400000"/>
            </a:ln>
            <a:effectLst/>
          </p:spPr>
          <p:txBody>
            <a:bodyPr wrap="square" lIns="45719" tIns="45719" rIns="45719" bIns="45719" numCol="1" anchor="ctr">
              <a:noAutofit/>
            </a:bodyPr>
            <a:lstStyle/>
            <a:p>
              <a:pPr>
                <a:defRPr>
                  <a:latin typeface="Times New Roman"/>
                  <a:ea typeface="Times New Roman"/>
                  <a:cs typeface="Times New Roman"/>
                  <a:sym typeface="Times New Roman"/>
                </a:defRPr>
              </a:pPr>
            </a:p>
          </p:txBody>
        </p:sp>
        <p:sp>
          <p:nvSpPr>
            <p:cNvPr id="19" name="DX"/>
            <p:cNvSpPr txBox="1"/>
            <p:nvPr/>
          </p:nvSpPr>
          <p:spPr>
            <a:xfrm>
              <a:off x="60584" y="6513"/>
              <a:ext cx="245279" cy="20241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lvl1pPr>
                <a:defRPr sz="800">
                  <a:latin typeface="+mj-lt"/>
                  <a:ea typeface="+mj-ea"/>
                  <a:cs typeface="+mj-cs"/>
                  <a:sym typeface="Arial"/>
                </a:defRPr>
              </a:lvl1pPr>
            </a:lstStyle>
            <a:p>
              <a:pPr/>
              <a:r>
                <a:t>DX</a:t>
              </a:r>
            </a:p>
          </p:txBody>
        </p:sp>
      </p:grpSp>
      <p:grpSp>
        <p:nvGrpSpPr>
          <p:cNvPr id="23" name="TextBox 19"/>
          <p:cNvGrpSpPr/>
          <p:nvPr/>
        </p:nvGrpSpPr>
        <p:grpSpPr>
          <a:xfrm>
            <a:off x="3305628" y="6277428"/>
            <a:ext cx="366448" cy="215445"/>
            <a:chOff x="0" y="0"/>
            <a:chExt cx="366446" cy="215443"/>
          </a:xfrm>
        </p:grpSpPr>
        <p:sp>
          <p:nvSpPr>
            <p:cNvPr id="21" name="Rectangle"/>
            <p:cNvSpPr/>
            <p:nvPr/>
          </p:nvSpPr>
          <p:spPr>
            <a:xfrm>
              <a:off x="0" y="0"/>
              <a:ext cx="366447" cy="215444"/>
            </a:xfrm>
            <a:prstGeom prst="rect">
              <a:avLst/>
            </a:prstGeom>
            <a:solidFill>
              <a:srgbClr val="C4BD97"/>
            </a:solidFill>
            <a:ln w="12700" cap="flat">
              <a:noFill/>
              <a:miter lim="400000"/>
            </a:ln>
            <a:effectLst/>
          </p:spPr>
          <p:txBody>
            <a:bodyPr wrap="square" lIns="45719" tIns="45719" rIns="45719" bIns="45719" numCol="1" anchor="ctr">
              <a:noAutofit/>
            </a:bodyPr>
            <a:lstStyle/>
            <a:p>
              <a:pPr>
                <a:defRPr>
                  <a:latin typeface="Times New Roman"/>
                  <a:ea typeface="Times New Roman"/>
                  <a:cs typeface="Times New Roman"/>
                  <a:sym typeface="Times New Roman"/>
                </a:defRPr>
              </a:pPr>
            </a:p>
          </p:txBody>
        </p:sp>
        <p:sp>
          <p:nvSpPr>
            <p:cNvPr id="22" name="TP"/>
            <p:cNvSpPr txBox="1"/>
            <p:nvPr/>
          </p:nvSpPr>
          <p:spPr>
            <a:xfrm>
              <a:off x="66239" y="6513"/>
              <a:ext cx="233969" cy="20241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lvl1pPr>
                <a:defRPr sz="800">
                  <a:latin typeface="+mj-lt"/>
                  <a:ea typeface="+mj-ea"/>
                  <a:cs typeface="+mj-cs"/>
                  <a:sym typeface="Arial"/>
                </a:defRPr>
              </a:lvl1pPr>
            </a:lstStyle>
            <a:p>
              <a:pPr/>
              <a:r>
                <a:t>TP</a:t>
              </a:r>
            </a:p>
          </p:txBody>
        </p:sp>
      </p:grpSp>
      <p:sp>
        <p:nvSpPr>
          <p:cNvPr id="24" name="Rectangle 20"/>
          <p:cNvSpPr/>
          <p:nvPr/>
        </p:nvSpPr>
        <p:spPr>
          <a:xfrm>
            <a:off x="588962" y="1422400"/>
            <a:ext cx="8001001" cy="12701"/>
          </a:xfrm>
          <a:prstGeom prst="rect">
            <a:avLst/>
          </a:prstGeom>
          <a:solidFill>
            <a:schemeClr val="accent1"/>
          </a:solidFill>
          <a:ln w="12700">
            <a:miter lim="400000"/>
          </a:ln>
          <a:effectLst>
            <a:outerShdw sx="100000" sy="100000" kx="0" ky="0" algn="b" rotWithShape="0" blurRad="63500" dist="12900" dir="5400000">
              <a:srgbClr val="000000">
                <a:alpha val="75000"/>
              </a:srgbClr>
            </a:outerShdw>
          </a:effectLst>
        </p:spPr>
        <p:txBody>
          <a:bodyPr lIns="45719" rIns="45719" anchor="ctr"/>
          <a:lstStyle/>
          <a:p>
            <a:pPr>
              <a:defRPr sz="2400">
                <a:solidFill>
                  <a:srgbClr val="FFFFFF"/>
                </a:solidFill>
              </a:defRPr>
            </a:pPr>
          </a:p>
        </p:txBody>
      </p:sp>
      <p:sp>
        <p:nvSpPr>
          <p:cNvPr id="25" name="Title Text"/>
          <p:cNvSpPr txBox="1"/>
          <p:nvPr>
            <p:ph type="title"/>
          </p:nvPr>
        </p:nvSpPr>
        <p:spPr>
          <a:xfrm>
            <a:off x="457200" y="253217"/>
            <a:ext cx="8229600" cy="1143001"/>
          </a:xfrm>
          <a:prstGeom prst="rect">
            <a:avLst/>
          </a:prstGeom>
          <a:ln w="12700">
            <a:miter lim="400000"/>
          </a:ln>
          <a:extLst>
            <a:ext uri="{C572A759-6A51-4108-AA02-DFA0A04FC94B}">
              <ma14:wrappingTextBoxFlag xmlns:ma14="http://schemas.microsoft.com/office/mac/drawingml/2011/main" val="1"/>
            </a:ext>
          </a:extLst>
        </p:spPr>
        <p:txBody>
          <a:bodyPr lIns="45719" rIns="45719" anchor="b">
            <a:normAutofit fontScale="100000" lnSpcReduction="0"/>
          </a:bodyPr>
          <a:lstStyle/>
          <a:p>
            <a:pPr/>
            <a:r>
              <a:t>Title Text</a:t>
            </a:r>
          </a:p>
        </p:txBody>
      </p:sp>
      <p:sp>
        <p:nvSpPr>
          <p:cNvPr id="26" name="Body Level One…"/>
          <p:cNvSpPr txBox="1"/>
          <p:nvPr>
            <p:ph type="body" idx="1"/>
          </p:nvPr>
        </p:nvSpPr>
        <p:spPr>
          <a:xfrm>
            <a:off x="457200" y="1600200"/>
            <a:ext cx="8229600" cy="5257800"/>
          </a:xfrm>
          <a:prstGeom prst="rect">
            <a:avLst/>
          </a:prstGeom>
          <a:ln w="12700">
            <a:miter lim="400000"/>
          </a:ln>
          <a:extLst>
            <a:ext uri="{C572A759-6A51-4108-AA02-DFA0A04FC94B}">
              <ma14:wrappingTextBoxFlag xmlns:ma14="http://schemas.microsoft.com/office/mac/drawingml/2011/main" val="1"/>
            </a:ext>
          </a:extLst>
        </p:spPr>
        <p:txBody>
          <a:bodyPr lIns="45719" rIns="45719"/>
          <a:lstStyle/>
          <a:p>
            <a:pPr/>
            <a:r>
              <a:t>Body Level One</a:t>
            </a:r>
          </a:p>
          <a:p>
            <a:pPr lvl="1"/>
            <a:r>
              <a:t>Body Level Two</a:t>
            </a:r>
          </a:p>
          <a:p>
            <a:pPr lvl="2"/>
            <a:r>
              <a:t>Body Level Three</a:t>
            </a:r>
          </a:p>
          <a:p>
            <a:pPr lvl="3"/>
            <a:r>
              <a:t>Body Level Four</a:t>
            </a:r>
          </a:p>
          <a:p>
            <a:pPr lvl="4"/>
            <a:r>
              <a:t>Body Level Five</a:t>
            </a:r>
          </a:p>
        </p:txBody>
      </p:sp>
      <p:sp>
        <p:nvSpPr>
          <p:cNvPr id="27" name="Slide Number"/>
          <p:cNvSpPr txBox="1"/>
          <p:nvPr>
            <p:ph type="sldNum" sz="quarter" idx="2"/>
          </p:nvPr>
        </p:nvSpPr>
        <p:spPr>
          <a:xfrm>
            <a:off x="4419600" y="6172200"/>
            <a:ext cx="2133600" cy="368301"/>
          </a:xfrm>
          <a:prstGeom prst="rect">
            <a:avLst/>
          </a:prstGeom>
          <a:ln w="12700">
            <a:miter lim="400000"/>
          </a:ln>
        </p:spPr>
        <p:txBody>
          <a:bodyPr wrap="none" lIns="45719" rIns="45719" anchor="ctr">
            <a:spAutoFit/>
          </a:bodyPr>
          <a:lstStyle>
            <a:lvl1pPr algn="r">
              <a:defRPr sz="1200">
                <a:latin typeface="Times New Roman"/>
                <a:ea typeface="Times New Roman"/>
                <a:cs typeface="Times New Roman"/>
                <a:sym typeface="Times New Roman"/>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 id="2147483661" r:id="rId16"/>
    <p:sldLayoutId id="2147483662" r:id="rId17"/>
    <p:sldLayoutId id="2147483663" r:id="rId18"/>
    <p:sldLayoutId id="2147483664" r:id="rId19"/>
    <p:sldLayoutId id="2147483665" r:id="rId20"/>
    <p:sldLayoutId id="2147483666" r:id="rId21"/>
    <p:sldLayoutId id="2147483667" r:id="rId22"/>
  </p:sldLayoutIdLst>
  <p:transition xmlns:p14="http://schemas.microsoft.com/office/powerpoint/2010/main" spd="med" advClick="1"/>
  <p:txStyles>
    <p:titleStyle>
      <a:lvl1pPr marL="53975" marR="0" indent="-53975" algn="ctr" defTabSz="914400" rtl="0" latinLnBrk="0">
        <a:lnSpc>
          <a:spcPct val="100000"/>
        </a:lnSpc>
        <a:spcBef>
          <a:spcPts val="0"/>
        </a:spcBef>
        <a:spcAft>
          <a:spcPts val="0"/>
        </a:spcAft>
        <a:buClrTx/>
        <a:buSzTx/>
        <a:buFontTx/>
        <a:buNone/>
        <a:tabLst/>
        <a:defRPr b="0" baseline="0" cap="none" i="0" spc="0" strike="noStrike" sz="6000" u="none">
          <a:solidFill>
            <a:srgbClr val="D7E4BD"/>
          </a:solidFill>
          <a:effectLst>
            <a:outerShdw sx="100000" sy="100000" kx="0" ky="0" algn="b" rotWithShape="0" blurRad="38100" dist="25500" dir="5400000">
              <a:srgbClr val="000000">
                <a:alpha val="75000"/>
              </a:srgbClr>
            </a:outerShdw>
          </a:effectLst>
          <a:uFillTx/>
          <a:latin typeface="Times New Roman"/>
          <a:ea typeface="Times New Roman"/>
          <a:cs typeface="Times New Roman"/>
          <a:sym typeface="Times New Roman"/>
        </a:defRPr>
      </a:lvl1pPr>
      <a:lvl2pPr marL="53975" marR="0" indent="-53975" algn="ctr" defTabSz="914400" rtl="0" latinLnBrk="0">
        <a:lnSpc>
          <a:spcPct val="100000"/>
        </a:lnSpc>
        <a:spcBef>
          <a:spcPts val="0"/>
        </a:spcBef>
        <a:spcAft>
          <a:spcPts val="0"/>
        </a:spcAft>
        <a:buClrTx/>
        <a:buSzTx/>
        <a:buFontTx/>
        <a:buNone/>
        <a:tabLst/>
        <a:defRPr b="0" baseline="0" cap="none" i="0" spc="0" strike="noStrike" sz="6000" u="none">
          <a:solidFill>
            <a:srgbClr val="D7E4BD"/>
          </a:solidFill>
          <a:effectLst>
            <a:outerShdw sx="100000" sy="100000" kx="0" ky="0" algn="b" rotWithShape="0" blurRad="38100" dist="25500" dir="5400000">
              <a:srgbClr val="000000">
                <a:alpha val="75000"/>
              </a:srgbClr>
            </a:outerShdw>
          </a:effectLst>
          <a:uFillTx/>
          <a:latin typeface="Times New Roman"/>
          <a:ea typeface="Times New Roman"/>
          <a:cs typeface="Times New Roman"/>
          <a:sym typeface="Times New Roman"/>
        </a:defRPr>
      </a:lvl2pPr>
      <a:lvl3pPr marL="53975" marR="0" indent="-53975" algn="ctr" defTabSz="914400" rtl="0" latinLnBrk="0">
        <a:lnSpc>
          <a:spcPct val="100000"/>
        </a:lnSpc>
        <a:spcBef>
          <a:spcPts val="0"/>
        </a:spcBef>
        <a:spcAft>
          <a:spcPts val="0"/>
        </a:spcAft>
        <a:buClrTx/>
        <a:buSzTx/>
        <a:buFontTx/>
        <a:buNone/>
        <a:tabLst/>
        <a:defRPr b="0" baseline="0" cap="none" i="0" spc="0" strike="noStrike" sz="6000" u="none">
          <a:solidFill>
            <a:srgbClr val="D7E4BD"/>
          </a:solidFill>
          <a:effectLst>
            <a:outerShdw sx="100000" sy="100000" kx="0" ky="0" algn="b" rotWithShape="0" blurRad="38100" dist="25500" dir="5400000">
              <a:srgbClr val="000000">
                <a:alpha val="75000"/>
              </a:srgbClr>
            </a:outerShdw>
          </a:effectLst>
          <a:uFillTx/>
          <a:latin typeface="Times New Roman"/>
          <a:ea typeface="Times New Roman"/>
          <a:cs typeface="Times New Roman"/>
          <a:sym typeface="Times New Roman"/>
        </a:defRPr>
      </a:lvl3pPr>
      <a:lvl4pPr marL="53975" marR="0" indent="-53975" algn="ctr" defTabSz="914400" rtl="0" latinLnBrk="0">
        <a:lnSpc>
          <a:spcPct val="100000"/>
        </a:lnSpc>
        <a:spcBef>
          <a:spcPts val="0"/>
        </a:spcBef>
        <a:spcAft>
          <a:spcPts val="0"/>
        </a:spcAft>
        <a:buClrTx/>
        <a:buSzTx/>
        <a:buFontTx/>
        <a:buNone/>
        <a:tabLst/>
        <a:defRPr b="0" baseline="0" cap="none" i="0" spc="0" strike="noStrike" sz="6000" u="none">
          <a:solidFill>
            <a:srgbClr val="D7E4BD"/>
          </a:solidFill>
          <a:effectLst>
            <a:outerShdw sx="100000" sy="100000" kx="0" ky="0" algn="b" rotWithShape="0" blurRad="38100" dist="25500" dir="5400000">
              <a:srgbClr val="000000">
                <a:alpha val="75000"/>
              </a:srgbClr>
            </a:outerShdw>
          </a:effectLst>
          <a:uFillTx/>
          <a:latin typeface="Times New Roman"/>
          <a:ea typeface="Times New Roman"/>
          <a:cs typeface="Times New Roman"/>
          <a:sym typeface="Times New Roman"/>
        </a:defRPr>
      </a:lvl4pPr>
      <a:lvl5pPr marL="53975" marR="0" indent="-53975" algn="ctr" defTabSz="914400" rtl="0" latinLnBrk="0">
        <a:lnSpc>
          <a:spcPct val="100000"/>
        </a:lnSpc>
        <a:spcBef>
          <a:spcPts val="0"/>
        </a:spcBef>
        <a:spcAft>
          <a:spcPts val="0"/>
        </a:spcAft>
        <a:buClrTx/>
        <a:buSzTx/>
        <a:buFontTx/>
        <a:buNone/>
        <a:tabLst/>
        <a:defRPr b="0" baseline="0" cap="none" i="0" spc="0" strike="noStrike" sz="6000" u="none">
          <a:solidFill>
            <a:srgbClr val="D7E4BD"/>
          </a:solidFill>
          <a:effectLst>
            <a:outerShdw sx="100000" sy="100000" kx="0" ky="0" algn="b" rotWithShape="0" blurRad="38100" dist="25500" dir="5400000">
              <a:srgbClr val="000000">
                <a:alpha val="75000"/>
              </a:srgbClr>
            </a:outerShdw>
          </a:effectLst>
          <a:uFillTx/>
          <a:latin typeface="Times New Roman"/>
          <a:ea typeface="Times New Roman"/>
          <a:cs typeface="Times New Roman"/>
          <a:sym typeface="Times New Roman"/>
        </a:defRPr>
      </a:lvl5pPr>
      <a:lvl6pPr marL="53975" marR="0" indent="403225" algn="ctr" defTabSz="914400" rtl="0" latinLnBrk="0">
        <a:lnSpc>
          <a:spcPct val="100000"/>
        </a:lnSpc>
        <a:spcBef>
          <a:spcPts val="0"/>
        </a:spcBef>
        <a:spcAft>
          <a:spcPts val="0"/>
        </a:spcAft>
        <a:buClrTx/>
        <a:buSzTx/>
        <a:buFontTx/>
        <a:buNone/>
        <a:tabLst/>
        <a:defRPr b="0" baseline="0" cap="none" i="0" spc="0" strike="noStrike" sz="6000" u="none">
          <a:solidFill>
            <a:srgbClr val="D7E4BD"/>
          </a:solidFill>
          <a:effectLst>
            <a:outerShdw sx="100000" sy="100000" kx="0" ky="0" algn="b" rotWithShape="0" blurRad="38100" dist="25500" dir="5400000">
              <a:srgbClr val="000000">
                <a:alpha val="75000"/>
              </a:srgbClr>
            </a:outerShdw>
          </a:effectLst>
          <a:uFillTx/>
          <a:latin typeface="Times New Roman"/>
          <a:ea typeface="Times New Roman"/>
          <a:cs typeface="Times New Roman"/>
          <a:sym typeface="Times New Roman"/>
        </a:defRPr>
      </a:lvl6pPr>
      <a:lvl7pPr marL="53975" marR="0" indent="860425" algn="ctr" defTabSz="914400" rtl="0" latinLnBrk="0">
        <a:lnSpc>
          <a:spcPct val="100000"/>
        </a:lnSpc>
        <a:spcBef>
          <a:spcPts val="0"/>
        </a:spcBef>
        <a:spcAft>
          <a:spcPts val="0"/>
        </a:spcAft>
        <a:buClrTx/>
        <a:buSzTx/>
        <a:buFontTx/>
        <a:buNone/>
        <a:tabLst/>
        <a:defRPr b="0" baseline="0" cap="none" i="0" spc="0" strike="noStrike" sz="6000" u="none">
          <a:solidFill>
            <a:srgbClr val="D7E4BD"/>
          </a:solidFill>
          <a:effectLst>
            <a:outerShdw sx="100000" sy="100000" kx="0" ky="0" algn="b" rotWithShape="0" blurRad="38100" dist="25500" dir="5400000">
              <a:srgbClr val="000000">
                <a:alpha val="75000"/>
              </a:srgbClr>
            </a:outerShdw>
          </a:effectLst>
          <a:uFillTx/>
          <a:latin typeface="Times New Roman"/>
          <a:ea typeface="Times New Roman"/>
          <a:cs typeface="Times New Roman"/>
          <a:sym typeface="Times New Roman"/>
        </a:defRPr>
      </a:lvl7pPr>
      <a:lvl8pPr marL="53975" marR="0" indent="1317625" algn="ctr" defTabSz="914400" rtl="0" latinLnBrk="0">
        <a:lnSpc>
          <a:spcPct val="100000"/>
        </a:lnSpc>
        <a:spcBef>
          <a:spcPts val="0"/>
        </a:spcBef>
        <a:spcAft>
          <a:spcPts val="0"/>
        </a:spcAft>
        <a:buClrTx/>
        <a:buSzTx/>
        <a:buFontTx/>
        <a:buNone/>
        <a:tabLst/>
        <a:defRPr b="0" baseline="0" cap="none" i="0" spc="0" strike="noStrike" sz="6000" u="none">
          <a:solidFill>
            <a:srgbClr val="D7E4BD"/>
          </a:solidFill>
          <a:effectLst>
            <a:outerShdw sx="100000" sy="100000" kx="0" ky="0" algn="b" rotWithShape="0" blurRad="38100" dist="25500" dir="5400000">
              <a:srgbClr val="000000">
                <a:alpha val="75000"/>
              </a:srgbClr>
            </a:outerShdw>
          </a:effectLst>
          <a:uFillTx/>
          <a:latin typeface="Times New Roman"/>
          <a:ea typeface="Times New Roman"/>
          <a:cs typeface="Times New Roman"/>
          <a:sym typeface="Times New Roman"/>
        </a:defRPr>
      </a:lvl8pPr>
      <a:lvl9pPr marL="53975" marR="0" indent="1774825" algn="ctr" defTabSz="914400" rtl="0" latinLnBrk="0">
        <a:lnSpc>
          <a:spcPct val="100000"/>
        </a:lnSpc>
        <a:spcBef>
          <a:spcPts val="0"/>
        </a:spcBef>
        <a:spcAft>
          <a:spcPts val="0"/>
        </a:spcAft>
        <a:buClrTx/>
        <a:buSzTx/>
        <a:buFontTx/>
        <a:buNone/>
        <a:tabLst/>
        <a:defRPr b="0" baseline="0" cap="none" i="0" spc="0" strike="noStrike" sz="6000" u="none">
          <a:solidFill>
            <a:srgbClr val="D7E4BD"/>
          </a:solidFill>
          <a:effectLst>
            <a:outerShdw sx="100000" sy="100000" kx="0" ky="0" algn="b" rotWithShape="0" blurRad="38100" dist="25500" dir="5400000">
              <a:srgbClr val="000000">
                <a:alpha val="75000"/>
              </a:srgbClr>
            </a:outerShdw>
          </a:effectLst>
          <a:uFillTx/>
          <a:latin typeface="Times New Roman"/>
          <a:ea typeface="Times New Roman"/>
          <a:cs typeface="Times New Roman"/>
          <a:sym typeface="Times New Roman"/>
        </a:defRPr>
      </a:lvl9pPr>
    </p:titleStyle>
    <p:bodyStyle>
      <a:lvl1pPr marL="292100" marR="0" indent="-292100" algn="l" defTabSz="914400" rtl="0" latinLnBrk="0">
        <a:lnSpc>
          <a:spcPct val="100000"/>
        </a:lnSpc>
        <a:spcBef>
          <a:spcPts val="0"/>
        </a:spcBef>
        <a:spcAft>
          <a:spcPts val="0"/>
        </a:spcAft>
        <a:buClrTx/>
        <a:buSzTx/>
        <a:buFontTx/>
        <a:buNone/>
        <a:tabLst/>
        <a:defRPr b="0" baseline="0" cap="none" i="0" spc="0" strike="noStrike" sz="2800" u="none">
          <a:solidFill>
            <a:srgbClr val="FFFFFF"/>
          </a:solidFill>
          <a:uFillTx/>
          <a:latin typeface="Times New Roman"/>
          <a:ea typeface="Times New Roman"/>
          <a:cs typeface="Times New Roman"/>
          <a:sym typeface="Times New Roman"/>
        </a:defRPr>
      </a:lvl1pPr>
      <a:lvl2pPr marL="657347" marR="0" indent="-246184" algn="l" defTabSz="914400" rtl="0" latinLnBrk="0">
        <a:lnSpc>
          <a:spcPct val="100000"/>
        </a:lnSpc>
        <a:spcBef>
          <a:spcPts val="0"/>
        </a:spcBef>
        <a:spcAft>
          <a:spcPts val="0"/>
        </a:spcAft>
        <a:buClrTx/>
        <a:buSzPct val="90000"/>
        <a:buFontTx/>
        <a:buChar char="•"/>
        <a:tabLst/>
        <a:defRPr b="0" baseline="0" cap="none" i="0" spc="0" strike="noStrike" sz="2800" u="none">
          <a:solidFill>
            <a:srgbClr val="FFFFFF"/>
          </a:solidFill>
          <a:uFillTx/>
          <a:latin typeface="Times New Roman"/>
          <a:ea typeface="Times New Roman"/>
          <a:cs typeface="Times New Roman"/>
          <a:sym typeface="Times New Roman"/>
        </a:defRPr>
      </a:lvl2pPr>
      <a:lvl3pPr marL="863738" marR="0" indent="-231913" algn="l" defTabSz="914400" rtl="0" latinLnBrk="0">
        <a:lnSpc>
          <a:spcPct val="100000"/>
        </a:lnSpc>
        <a:spcBef>
          <a:spcPts val="0"/>
        </a:spcBef>
        <a:spcAft>
          <a:spcPts val="0"/>
        </a:spcAft>
        <a:buClrTx/>
        <a:buSzPct val="100000"/>
        <a:buFontTx/>
        <a:buChar char="●"/>
        <a:tabLst/>
        <a:defRPr b="0" baseline="0" cap="none" i="0" spc="0" strike="noStrike" sz="2800" u="none">
          <a:solidFill>
            <a:srgbClr val="FFFFFF"/>
          </a:solidFill>
          <a:uFillTx/>
          <a:latin typeface="Times New Roman"/>
          <a:ea typeface="Times New Roman"/>
          <a:cs typeface="Times New Roman"/>
          <a:sym typeface="Times New Roman"/>
        </a:defRPr>
      </a:lvl3pPr>
      <a:lvl4pPr marL="1077913" marR="0" indent="-255588" algn="l" defTabSz="914400" rtl="0" latinLnBrk="0">
        <a:lnSpc>
          <a:spcPct val="100000"/>
        </a:lnSpc>
        <a:spcBef>
          <a:spcPts val="0"/>
        </a:spcBef>
        <a:spcAft>
          <a:spcPts val="0"/>
        </a:spcAft>
        <a:buClrTx/>
        <a:buSzPct val="100000"/>
        <a:buFontTx/>
        <a:buChar char="●"/>
        <a:tabLst/>
        <a:defRPr b="0" baseline="0" cap="none" i="0" spc="0" strike="noStrike" sz="2800" u="none">
          <a:solidFill>
            <a:srgbClr val="FFFFFF"/>
          </a:solidFill>
          <a:uFillTx/>
          <a:latin typeface="Times New Roman"/>
          <a:ea typeface="Times New Roman"/>
          <a:cs typeface="Times New Roman"/>
          <a:sym typeface="Times New Roman"/>
        </a:defRPr>
      </a:lvl4pPr>
      <a:lvl5pPr marL="1273927" marR="0" indent="-269040" algn="l" defTabSz="914400" rtl="0" latinLnBrk="0">
        <a:lnSpc>
          <a:spcPct val="100000"/>
        </a:lnSpc>
        <a:spcBef>
          <a:spcPts val="0"/>
        </a:spcBef>
        <a:spcAft>
          <a:spcPts val="0"/>
        </a:spcAft>
        <a:buClrTx/>
        <a:buSzPct val="100000"/>
        <a:buFontTx/>
        <a:buChar char="●"/>
        <a:tabLst/>
        <a:defRPr b="0" baseline="0" cap="none" i="0" spc="0" strike="noStrike" sz="2800" u="none">
          <a:solidFill>
            <a:srgbClr val="FFFFFF"/>
          </a:solidFill>
          <a:uFillTx/>
          <a:latin typeface="Times New Roman"/>
          <a:ea typeface="Times New Roman"/>
          <a:cs typeface="Times New Roman"/>
          <a:sym typeface="Times New Roman"/>
        </a:defRPr>
      </a:lvl5pPr>
      <a:lvl6pPr marL="1468119" marR="0" indent="-270255" algn="l" defTabSz="914400" rtl="0" latinLnBrk="0">
        <a:lnSpc>
          <a:spcPct val="100000"/>
        </a:lnSpc>
        <a:spcBef>
          <a:spcPts val="0"/>
        </a:spcBef>
        <a:spcAft>
          <a:spcPts val="0"/>
        </a:spcAft>
        <a:buClrTx/>
        <a:buSzPct val="100000"/>
        <a:buFontTx/>
        <a:buChar char="●"/>
        <a:tabLst/>
        <a:defRPr b="0" baseline="0" cap="none" i="0" spc="0" strike="noStrike" sz="2800" u="none">
          <a:solidFill>
            <a:srgbClr val="FFFFFF"/>
          </a:solidFill>
          <a:uFillTx/>
          <a:latin typeface="Times New Roman"/>
          <a:ea typeface="Times New Roman"/>
          <a:cs typeface="Times New Roman"/>
          <a:sym typeface="Times New Roman"/>
        </a:defRPr>
      </a:lvl6pPr>
      <a:lvl7pPr marL="1684782" marR="0" indent="-304038" algn="l" defTabSz="914400" rtl="0" latinLnBrk="0">
        <a:lnSpc>
          <a:spcPct val="100000"/>
        </a:lnSpc>
        <a:spcBef>
          <a:spcPts val="0"/>
        </a:spcBef>
        <a:spcAft>
          <a:spcPts val="0"/>
        </a:spcAft>
        <a:buClrTx/>
        <a:buSzPct val="100000"/>
        <a:buFontTx/>
        <a:buChar char="●"/>
        <a:tabLst/>
        <a:defRPr b="0" baseline="0" cap="none" i="0" spc="0" strike="noStrike" sz="2800" u="none">
          <a:solidFill>
            <a:srgbClr val="FFFFFF"/>
          </a:solidFill>
          <a:uFillTx/>
          <a:latin typeface="Times New Roman"/>
          <a:ea typeface="Times New Roman"/>
          <a:cs typeface="Times New Roman"/>
          <a:sym typeface="Times New Roman"/>
        </a:defRPr>
      </a:lvl7pPr>
      <a:lvl8pPr marL="1867661" marR="0" indent="-304037" algn="l" defTabSz="914400" rtl="0" latinLnBrk="0">
        <a:lnSpc>
          <a:spcPct val="100000"/>
        </a:lnSpc>
        <a:spcBef>
          <a:spcPts val="0"/>
        </a:spcBef>
        <a:spcAft>
          <a:spcPts val="0"/>
        </a:spcAft>
        <a:buClrTx/>
        <a:buSzPct val="100000"/>
        <a:buFontTx/>
        <a:buChar char="●"/>
        <a:tabLst/>
        <a:defRPr b="0" baseline="0" cap="none" i="0" spc="0" strike="noStrike" sz="2800" u="none">
          <a:solidFill>
            <a:srgbClr val="FFFFFF"/>
          </a:solidFill>
          <a:uFillTx/>
          <a:latin typeface="Times New Roman"/>
          <a:ea typeface="Times New Roman"/>
          <a:cs typeface="Times New Roman"/>
          <a:sym typeface="Times New Roman"/>
        </a:defRPr>
      </a:lvl8pPr>
      <a:lvl9pPr marL="2050542" marR="0" indent="-304038" algn="l" defTabSz="914400" rtl="0" latinLnBrk="0">
        <a:lnSpc>
          <a:spcPct val="100000"/>
        </a:lnSpc>
        <a:spcBef>
          <a:spcPts val="0"/>
        </a:spcBef>
        <a:spcAft>
          <a:spcPts val="0"/>
        </a:spcAft>
        <a:buClrTx/>
        <a:buSzPct val="100000"/>
        <a:buFontTx/>
        <a:buChar char="●"/>
        <a:tabLst/>
        <a:defRPr b="0" baseline="0" cap="none" i="0" spc="0" strike="noStrike" sz="2800" u="none">
          <a:solidFill>
            <a:srgbClr val="FFFFFF"/>
          </a:solidFill>
          <a:uFillTx/>
          <a:latin typeface="Times New Roman"/>
          <a:ea typeface="Times New Roman"/>
          <a:cs typeface="Times New Roman"/>
          <a:sym typeface="Times New Roman"/>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Times New Roman"/>
        </a:defRPr>
      </a:lvl1pPr>
      <a:lvl2pPr marL="0" marR="0" indent="4572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Times New Roman"/>
        </a:defRPr>
      </a:lvl2pPr>
      <a:lvl3pPr marL="0" marR="0" indent="9144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Times New Roman"/>
        </a:defRPr>
      </a:lvl3pPr>
      <a:lvl4pPr marL="0" marR="0" indent="13716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Times New Roman"/>
        </a:defRPr>
      </a:lvl4pPr>
      <a:lvl5pPr marL="0" marR="0" indent="18288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Times New Roman"/>
        </a:defRPr>
      </a:lvl5pPr>
      <a:lvl6pPr marL="0" marR="0" indent="22860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Times New Roman"/>
        </a:defRPr>
      </a:lvl6pPr>
      <a:lvl7pPr marL="0" marR="0" indent="27432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Times New Roman"/>
        </a:defRPr>
      </a:lvl7pPr>
      <a:lvl8pPr marL="0" marR="0" indent="32004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Times New Roman"/>
        </a:defRPr>
      </a:lvl8pPr>
      <a:lvl9pPr marL="0" marR="0" indent="36576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Times New Roman"/>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10.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1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1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1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 Id="rId3" Type="http://schemas.openxmlformats.org/officeDocument/2006/relationships/image" Target="../media/image13.png"/></Relationships>

</file>

<file path=ppt/slides/_rels/slide18.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 Id="rId3" Type="http://schemas.openxmlformats.org/officeDocument/2006/relationships/image" Target="../media/image14.png"/></Relationships>

</file>

<file path=ppt/slides/_rels/slide1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15.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11.png"/></Relationships>

</file>

<file path=ppt/slides/_rels/slide20.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s>

</file>

<file path=ppt/slides/_rels/slide21.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s>

</file>

<file path=ppt/slides/_rels/slide22.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s>

</file>

<file path=ppt/slides/_rels/slide23.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s>

</file>

<file path=ppt/slides/_rels/slide24.xml.rels><?xml version="1.0" encoding="UTF-8"?>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image" Target="../media/image16.png"/></Relationships>

</file>

<file path=ppt/slides/_rels/slide25.xml.rels><?xml version="1.0" encoding="UTF-8"?>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4.png"/><Relationship Id="rId3" Type="http://schemas.openxmlformats.org/officeDocument/2006/relationships/image" Target="../media/image17.png"/><Relationship Id="rId4" Type="http://schemas.openxmlformats.org/officeDocument/2006/relationships/image" Target="../media/image3.png"/></Relationships>

</file>

<file path=ppt/slides/_rels/slide26.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4.png"/><Relationship Id="rId3" Type="http://schemas.openxmlformats.org/officeDocument/2006/relationships/image" Target="../media/image8.png"/><Relationship Id="rId4" Type="http://schemas.openxmlformats.org/officeDocument/2006/relationships/image" Target="../media/image18.png"/><Relationship Id="rId5" Type="http://schemas.openxmlformats.org/officeDocument/2006/relationships/image" Target="../media/image19.png"/></Relationships>

</file>

<file path=ppt/slides/_rels/slide27.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4.png"/><Relationship Id="rId3" Type="http://schemas.openxmlformats.org/officeDocument/2006/relationships/image" Target="../media/image8.png"/><Relationship Id="rId4" Type="http://schemas.openxmlformats.org/officeDocument/2006/relationships/image" Target="../media/image20.png"/></Relationships>

</file>

<file path=ppt/slides/_rels/slide28.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21.png"/><Relationship Id="rId3" Type="http://schemas.openxmlformats.org/officeDocument/2006/relationships/image" Target="../media/image4.png"/><Relationship Id="rId4" Type="http://schemas.openxmlformats.org/officeDocument/2006/relationships/image" Target="../media/image8.png"/></Relationships>

</file>

<file path=ppt/slides/_rels/slide29.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3.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12.png"/></Relationships>

</file>

<file path=ppt/slides/_rels/slide30.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3.png"/></Relationships>

</file>

<file path=ppt/slides/_rels/slide31.xml.rels><?xml version="1.0" encoding="UTF-8"?>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4.png"/><Relationship Id="rId3" Type="http://schemas.openxmlformats.org/officeDocument/2006/relationships/image" Target="../media/image22.png"/><Relationship Id="rId4" Type="http://schemas.openxmlformats.org/officeDocument/2006/relationships/image" Target="../media/image5.png"/></Relationships>

</file>

<file path=ppt/slides/_rels/slide32.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png"/><Relationship Id="rId3" Type="http://schemas.openxmlformats.org/officeDocument/2006/relationships/image" Target="../media/image3.png"/></Relationships>

</file>

<file path=ppt/slides/_rels/slide33.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png"/></Relationships>

</file>

<file path=ppt/slides/_rels/slide34.xml.rels><?xml version="1.0" encoding="UTF-8"?>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3.png"/></Relationships>

</file>

<file path=ppt/slides/_rels/slide35.xml.rels><?xml version="1.0" encoding="UTF-8"?>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3.png"/></Relationships>

</file>

<file path=ppt/slides/_rels/slide36.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4.png"/></Relationships>

</file>

<file path=ppt/slides/_rels/slide37.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3.png"/><Relationship Id="rId3" Type="http://schemas.openxmlformats.org/officeDocument/2006/relationships/image" Target="../media/image4.png"/></Relationships>

</file>

<file path=ppt/slides/_rels/slide38.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3.png"/><Relationship Id="rId3" Type="http://schemas.openxmlformats.org/officeDocument/2006/relationships/image" Target="../media/image23.png"/></Relationships>

</file>

<file path=ppt/slides/_rels/slide39.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19.xml"/></Relationships>

</file>

<file path=ppt/slides/_rels/slide40.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png"/></Relationships>

</file>

<file path=ppt/slides/_rels/slide41.xml.rels><?xml version="1.0" encoding="UTF-8"?>
<Relationships xmlns="http://schemas.openxmlformats.org/package/2006/relationships"><Relationship Id="rId1" Type="http://schemas.openxmlformats.org/officeDocument/2006/relationships/slideLayout" Target="../slideLayouts/slideLayout18.xml"/></Relationships>

</file>

<file path=ppt/slides/_rels/slide42.xml.rels><?xml version="1.0" encoding="UTF-8"?>
<Relationships xmlns="http://schemas.openxmlformats.org/package/2006/relationships"><Relationship Id="rId1" Type="http://schemas.openxmlformats.org/officeDocument/2006/relationships/slideLayout" Target="../slideLayouts/slideLayout18.xml"/></Relationships>

</file>

<file path=ppt/slides/_rels/slide43.xml.rels><?xml version="1.0" encoding="UTF-8"?>
<Relationships xmlns="http://schemas.openxmlformats.org/package/2006/relationships"><Relationship Id="rId1" Type="http://schemas.openxmlformats.org/officeDocument/2006/relationships/slideLayout" Target="../slideLayouts/slideLayout18.xml"/></Relationships>

</file>

<file path=ppt/slides/_rels/slide44.xml.rels><?xml version="1.0" encoding="UTF-8"?>
<Relationships xmlns="http://schemas.openxmlformats.org/package/2006/relationships"><Relationship Id="rId1" Type="http://schemas.openxmlformats.org/officeDocument/2006/relationships/slideLayout" Target="../slideLayouts/slideLayout18.xml"/></Relationships>

</file>

<file path=ppt/slides/_rels/slide45.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png"/></Relationships>

</file>

<file path=ppt/slides/_rels/slide46.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png"/></Relationships>

</file>

<file path=ppt/slides/_rels/slide47.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png"/></Relationships>

</file>

<file path=ppt/slides/_rels/slide48.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png"/></Relationships>

</file>

<file path=ppt/slides/_rels/slide49.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19.xml"/></Relationships>

</file>

<file path=ppt/slides/_rels/slide50.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png"/></Relationships>

</file>

<file path=ppt/slides/_rels/slide51.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png"/></Relationships>

</file>

<file path=ppt/slides/_rels/slide52.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png"/></Relationships>

</file>

<file path=ppt/slides/_rels/slide53.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png"/></Relationships>

</file>

<file path=ppt/slides/_rels/slide54.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png"/></Relationships>

</file>

<file path=ppt/slides/_rels/slide55.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jpeg"/></Relationships>

</file>

<file path=ppt/slides/_rels/slide56.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jpeg"/></Relationships>

</file>

<file path=ppt/slides/_rels/slide57.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png"/></Relationships>

</file>

<file path=ppt/slides/_rels/slide58.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png"/></Relationships>

</file>

<file path=ppt/slides/_rels/slide59.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19.xml"/></Relationships>

</file>

<file path=ppt/slides/_rels/slide60.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png"/></Relationships>

</file>

<file path=ppt/slides/_rels/slide61.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png"/></Relationships>

</file>

<file path=ppt/slides/_rels/slide62.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png"/></Relationships>

</file>

<file path=ppt/slides/_rels/slide63.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png"/></Relationships>

</file>

<file path=ppt/slides/_rels/slide64.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png"/></Relationships>

</file>

<file path=ppt/slides/_rels/slide65.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png"/></Relationships>

</file>

<file path=ppt/slides/_rels/slide66.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png"/></Relationships>

</file>

<file path=ppt/slides/_rels/slide67.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png"/></Relationships>

</file>

<file path=ppt/slides/_rels/slide68.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png"/></Relationships>

</file>

<file path=ppt/slides/_rels/slide69.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19.xml"/></Relationships>

</file>

<file path=ppt/slides/_rels/slide70.xml.rels><?xml version="1.0" encoding="UTF-8"?>
<Relationships xmlns="http://schemas.openxmlformats.org/package/2006/relationships"><Relationship Id="rId1" Type="http://schemas.openxmlformats.org/officeDocument/2006/relationships/slideLayout" Target="../slideLayouts/slideLayout13.xml"/></Relationships>

</file>

<file path=ppt/slides/_rels/slide71.xml.rels><?xml version="1.0" encoding="UTF-8"?>
<Relationships xmlns="http://schemas.openxmlformats.org/package/2006/relationships"><Relationship Id="rId1" Type="http://schemas.openxmlformats.org/officeDocument/2006/relationships/slideLayout" Target="../slideLayouts/slideLayout13.xml"/></Relationships>

</file>

<file path=ppt/slides/_rels/slide72.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png"/></Relationships>

</file>

<file path=ppt/slides/_rels/slide73.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png"/></Relationships>

</file>

<file path=ppt/slides/_rels/slide74.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53" name="Title 1"/>
          <p:cNvSpPr txBox="1"/>
          <p:nvPr>
            <p:ph type="title" idx="4294967295"/>
          </p:nvPr>
        </p:nvSpPr>
        <p:spPr>
          <a:xfrm>
            <a:off x="685800" y="2130425"/>
            <a:ext cx="7772400" cy="1470025"/>
          </a:xfrm>
          <a:prstGeom prst="rect">
            <a:avLst/>
          </a:prstGeom>
          <a:solidFill>
            <a:srgbClr val="000000"/>
          </a:solidFill>
        </p:spPr>
        <p:txBody>
          <a:bodyPr/>
          <a:lstStyle>
            <a:lvl1pPr>
              <a:defRPr sz="4400"/>
            </a:lvl1pPr>
          </a:lstStyle>
          <a:p>
            <a:pPr/>
            <a:r>
              <a:t>  </a:t>
            </a:r>
          </a:p>
        </p:txBody>
      </p:sp>
      <p:sp>
        <p:nvSpPr>
          <p:cNvPr id="754" name="Subtitle 2"/>
          <p:cNvSpPr txBox="1"/>
          <p:nvPr>
            <p:ph type="body" sz="quarter" idx="4294967295"/>
          </p:nvPr>
        </p:nvSpPr>
        <p:spPr>
          <a:xfrm>
            <a:off x="1371600" y="3886200"/>
            <a:ext cx="6400800" cy="1752600"/>
          </a:xfrm>
          <a:prstGeom prst="rect">
            <a:avLst/>
          </a:prstGeom>
        </p:spPr>
        <p:txBody>
          <a:bodyPr>
            <a:normAutofit fontScale="100000" lnSpcReduction="0"/>
          </a:bodyPr>
          <a:lstStyle>
            <a:lvl1pPr marL="0" indent="0" algn="ctr"/>
          </a:lstStyle>
          <a:p>
            <a:pPr/>
            <a:r>
              <a:t>   </a:t>
            </a:r>
          </a:p>
        </p:txBody>
      </p:sp>
      <p:grpSp>
        <p:nvGrpSpPr>
          <p:cNvPr id="758" name="Group 6"/>
          <p:cNvGrpSpPr/>
          <p:nvPr/>
        </p:nvGrpSpPr>
        <p:grpSpPr>
          <a:xfrm>
            <a:off x="0" y="0"/>
            <a:ext cx="9144000" cy="6858000"/>
            <a:chOff x="0" y="0"/>
            <a:chExt cx="9144000" cy="6858000"/>
          </a:xfrm>
        </p:grpSpPr>
        <p:sp>
          <p:nvSpPr>
            <p:cNvPr id="755" name="Rectangle 5"/>
            <p:cNvSpPr/>
            <p:nvPr/>
          </p:nvSpPr>
          <p:spPr>
            <a:xfrm>
              <a:off x="0" y="0"/>
              <a:ext cx="9144000" cy="68580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sz="2400">
                  <a:solidFill>
                    <a:srgbClr val="FFFFFF"/>
                  </a:solidFill>
                </a:defRPr>
              </a:pPr>
            </a:p>
          </p:txBody>
        </p:sp>
        <p:pic>
          <p:nvPicPr>
            <p:cNvPr id="756" name="Picture 3" descr="Picture 3"/>
            <p:cNvPicPr>
              <a:picLocks noChangeAspect="1"/>
            </p:cNvPicPr>
            <p:nvPr/>
          </p:nvPicPr>
          <p:blipFill>
            <a:blip r:embed="rId2">
              <a:extLst/>
            </a:blip>
            <a:srcRect l="0" t="0" r="0" b="0"/>
            <a:stretch>
              <a:fillRect/>
            </a:stretch>
          </p:blipFill>
          <p:spPr>
            <a:xfrm>
              <a:off x="6093023" y="5006975"/>
              <a:ext cx="2787304" cy="403066"/>
            </a:xfrm>
            <a:prstGeom prst="rect">
              <a:avLst/>
            </a:prstGeom>
            <a:ln w="12700" cap="flat">
              <a:noFill/>
              <a:miter lim="400000"/>
            </a:ln>
            <a:effectLst/>
          </p:spPr>
        </p:pic>
        <p:sp>
          <p:nvSpPr>
            <p:cNvPr id="757" name="Rectangle 4"/>
            <p:cNvSpPr txBox="1"/>
            <p:nvPr/>
          </p:nvSpPr>
          <p:spPr>
            <a:xfrm>
              <a:off x="6179820" y="5532437"/>
              <a:ext cx="2613661" cy="43766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l">
                <a:defRPr sz="2600">
                  <a:solidFill>
                    <a:srgbClr val="FFFFFF"/>
                  </a:solidFill>
                  <a:latin typeface="Calibri"/>
                  <a:ea typeface="Calibri"/>
                  <a:cs typeface="Calibri"/>
                  <a:sym typeface="Calibri"/>
                </a:defRPr>
              </a:lvl1pPr>
            </a:lstStyle>
            <a:p>
              <a:pPr/>
              <a:r>
                <a:t>coredentistry.com</a:t>
              </a:r>
            </a:p>
          </p:txBody>
        </p:sp>
      </p:grpSp>
      <p:sp>
        <p:nvSpPr>
          <p:cNvPr id="759" name="Rectangle 7"/>
          <p:cNvSpPr txBox="1"/>
          <p:nvPr/>
        </p:nvSpPr>
        <p:spPr>
          <a:xfrm>
            <a:off x="2331720" y="6248400"/>
            <a:ext cx="6461760" cy="26425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defRPr sz="1200">
                <a:solidFill>
                  <a:srgbClr val="FFFFFF"/>
                </a:solidFill>
                <a:latin typeface="+mj-lt"/>
                <a:ea typeface="+mj-ea"/>
                <a:cs typeface="+mj-cs"/>
                <a:sym typeface="Arial"/>
              </a:defRPr>
            </a:lvl1pPr>
          </a:lstStyle>
          <a:p>
            <a:pPr/>
            <a:r>
              <a:t>© CORE Dentistry All Rights Reserved</a:t>
            </a:r>
          </a:p>
        </p:txBody>
      </p:sp>
      <p:sp>
        <p:nvSpPr>
          <p:cNvPr id="760" name="Global Diagnosis Education"/>
          <p:cNvSpPr txBox="1"/>
          <p:nvPr/>
        </p:nvSpPr>
        <p:spPr>
          <a:xfrm>
            <a:off x="200863" y="1973952"/>
            <a:ext cx="8742274" cy="9169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5400">
                <a:solidFill>
                  <a:srgbClr val="FFFFFF"/>
                </a:solidFill>
              </a:defRPr>
            </a:lvl1pPr>
          </a:lstStyle>
          <a:p>
            <a:pPr/>
            <a:r>
              <a:t>Global Diagnosis Education </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01" name="Rectangle 3"/>
          <p:cNvSpPr txBox="1"/>
          <p:nvPr>
            <p:ph type="body" sz="half" idx="1"/>
          </p:nvPr>
        </p:nvSpPr>
        <p:spPr>
          <a:xfrm>
            <a:off x="473075" y="2049463"/>
            <a:ext cx="3505200" cy="3886201"/>
          </a:xfrm>
          <a:prstGeom prst="rect">
            <a:avLst/>
          </a:prstGeom>
        </p:spPr>
        <p:txBody>
          <a:bodyPr/>
          <a:lstStyle/>
          <a:p>
            <a:pPr/>
          </a:p>
        </p:txBody>
      </p:sp>
      <p:sp>
        <p:nvSpPr>
          <p:cNvPr id="802" name="TextBox 5"/>
          <p:cNvSpPr txBox="1"/>
          <p:nvPr/>
        </p:nvSpPr>
        <p:spPr>
          <a:xfrm>
            <a:off x="4846320" y="1219200"/>
            <a:ext cx="3794760" cy="43706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2400">
                <a:solidFill>
                  <a:srgbClr val="FFFFFF"/>
                </a:solidFill>
                <a:latin typeface="+mj-lt"/>
                <a:ea typeface="+mj-ea"/>
                <a:cs typeface="+mj-cs"/>
                <a:sym typeface="Arial"/>
              </a:defRPr>
            </a:lvl1pPr>
          </a:lstStyle>
          <a:p>
            <a:pPr/>
            <a:r>
              <a:t>Completed CORE Form</a:t>
            </a:r>
          </a:p>
        </p:txBody>
      </p:sp>
      <p:sp>
        <p:nvSpPr>
          <p:cNvPr id="803" name="Title Placeholder 21"/>
          <p:cNvSpPr txBox="1"/>
          <p:nvPr/>
        </p:nvSpPr>
        <p:spPr>
          <a:xfrm>
            <a:off x="502919" y="256091"/>
            <a:ext cx="3413761" cy="1138818"/>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marL="53975" indent="-53975">
              <a:defRPr sz="3600">
                <a:solidFill>
                  <a:srgbClr val="D7E4BD"/>
                </a:solidFill>
                <a:latin typeface="Times New Roman"/>
                <a:ea typeface="Times New Roman"/>
                <a:cs typeface="Times New Roman"/>
                <a:sym typeface="Times New Roman"/>
              </a:defRPr>
            </a:lvl1pPr>
          </a:lstStyle>
          <a:p>
            <a:pPr/>
            <a:r>
              <a:t>Occlusal Evaluation</a:t>
            </a:r>
          </a:p>
        </p:txBody>
      </p:sp>
      <p:pic>
        <p:nvPicPr>
          <p:cNvPr id="804" name="Picture Placeholder 9" descr="Picture Placeholder 9"/>
          <p:cNvPicPr>
            <a:picLocks noChangeAspect="1"/>
          </p:cNvPicPr>
          <p:nvPr>
            <p:ph type="pic" idx="21"/>
          </p:nvPr>
        </p:nvPicPr>
        <p:blipFill>
          <a:blip r:embed="rId2">
            <a:extLst/>
          </a:blip>
          <a:stretch>
            <a:fillRect/>
          </a:stretch>
        </p:blipFill>
        <p:spPr>
          <a:prstGeom prst="rect">
            <a:avLst/>
          </a:prstGeom>
        </p:spPr>
      </p:pic>
      <p:sp>
        <p:nvSpPr>
          <p:cNvPr id="805" name="Put completed Occlusal form…"/>
          <p:cNvSpPr txBox="1"/>
          <p:nvPr/>
        </p:nvSpPr>
        <p:spPr>
          <a:xfrm>
            <a:off x="5302071" y="3223574"/>
            <a:ext cx="3137258" cy="66485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lgn="l">
              <a:defRPr>
                <a:latin typeface="Times New Roman"/>
                <a:ea typeface="Times New Roman"/>
                <a:cs typeface="Times New Roman"/>
                <a:sym typeface="Times New Roman"/>
              </a:defRPr>
            </a:pPr>
            <a:r>
              <a:t>Put completed Occlusal form </a:t>
            </a:r>
          </a:p>
          <a:p>
            <a:pPr algn="l">
              <a:defRPr>
                <a:latin typeface="Times New Roman"/>
                <a:ea typeface="Times New Roman"/>
                <a:cs typeface="Times New Roman"/>
                <a:sym typeface="Times New Roman"/>
              </a:defRPr>
            </a:pPr>
            <a:r>
              <a:t>Here</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07" name="Rectangle 3"/>
          <p:cNvSpPr txBox="1"/>
          <p:nvPr>
            <p:ph type="body" sz="half" idx="1"/>
          </p:nvPr>
        </p:nvSpPr>
        <p:spPr>
          <a:xfrm>
            <a:off x="473075" y="2049463"/>
            <a:ext cx="3505200" cy="3886201"/>
          </a:xfrm>
          <a:prstGeom prst="rect">
            <a:avLst/>
          </a:prstGeom>
        </p:spPr>
        <p:txBody>
          <a:bodyPr/>
          <a:lstStyle/>
          <a:p>
            <a:pPr/>
            <a:r>
              <a:t>Incisal display</a:t>
            </a:r>
          </a:p>
          <a:p>
            <a:pPr/>
            <a:r>
              <a:t>Lip symmetry</a:t>
            </a:r>
          </a:p>
          <a:p>
            <a:pPr/>
            <a:r>
              <a:t>Facial Proportion</a:t>
            </a:r>
          </a:p>
          <a:p>
            <a:pPr/>
            <a:r>
              <a:t>Facial Symmetry</a:t>
            </a:r>
          </a:p>
          <a:p>
            <a:pPr/>
            <a:r>
              <a:t>Facial Flow</a:t>
            </a:r>
          </a:p>
        </p:txBody>
      </p:sp>
      <p:sp>
        <p:nvSpPr>
          <p:cNvPr id="808" name="TextBox 5"/>
          <p:cNvSpPr txBox="1"/>
          <p:nvPr/>
        </p:nvSpPr>
        <p:spPr>
          <a:xfrm>
            <a:off x="4846320" y="1219200"/>
            <a:ext cx="3794760" cy="43706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2400">
                <a:solidFill>
                  <a:srgbClr val="FFFFFF"/>
                </a:solidFill>
                <a:latin typeface="+mj-lt"/>
                <a:ea typeface="+mj-ea"/>
                <a:cs typeface="+mj-cs"/>
                <a:sym typeface="Arial"/>
              </a:defRPr>
            </a:lvl1pPr>
          </a:lstStyle>
          <a:p>
            <a:pPr/>
            <a:r>
              <a:t>Full face repose picture</a:t>
            </a:r>
          </a:p>
        </p:txBody>
      </p:sp>
      <p:pic>
        <p:nvPicPr>
          <p:cNvPr id="809" name="Picture Placeholder 6" descr="Picture Placeholder 6"/>
          <p:cNvPicPr>
            <a:picLocks noChangeAspect="1"/>
          </p:cNvPicPr>
          <p:nvPr>
            <p:ph type="pic" idx="21"/>
          </p:nvPr>
        </p:nvPicPr>
        <p:blipFill>
          <a:blip r:embed="rId2">
            <a:extLst/>
          </a:blip>
          <a:stretch>
            <a:fillRect/>
          </a:stretch>
        </p:blipFill>
        <p:spPr>
          <a:prstGeom prst="rect">
            <a:avLst/>
          </a:prstGeom>
          <a:effectLst>
            <a:outerShdw sx="100000" sy="100000" kx="0" ky="0" algn="b" rotWithShape="0" blurRad="63500" dist="38100" dir="2700000">
              <a:srgbClr val="000000">
                <a:alpha val="54999"/>
              </a:srgbClr>
            </a:outerShdw>
          </a:effectLst>
        </p:spPr>
      </p:pic>
      <p:sp>
        <p:nvSpPr>
          <p:cNvPr id="810" name="Title Placeholder 21"/>
          <p:cNvSpPr txBox="1"/>
          <p:nvPr/>
        </p:nvSpPr>
        <p:spPr>
          <a:xfrm>
            <a:off x="502919" y="522791"/>
            <a:ext cx="3413761" cy="605418"/>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marL="53975" indent="-53975">
              <a:defRPr sz="3600">
                <a:solidFill>
                  <a:srgbClr val="D7E4BD"/>
                </a:solidFill>
                <a:latin typeface="Times New Roman"/>
                <a:ea typeface="Times New Roman"/>
                <a:cs typeface="Times New Roman"/>
                <a:sym typeface="Times New Roman"/>
              </a:defRPr>
            </a:lvl1pPr>
          </a:lstStyle>
          <a:p>
            <a:pPr/>
            <a:r>
              <a:t>Full Face Repose</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12" name="TextBox 6"/>
          <p:cNvSpPr txBox="1"/>
          <p:nvPr/>
        </p:nvSpPr>
        <p:spPr>
          <a:xfrm>
            <a:off x="4846320" y="1219200"/>
            <a:ext cx="3794760" cy="43706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2400">
                <a:solidFill>
                  <a:srgbClr val="FFFFFF"/>
                </a:solidFill>
                <a:latin typeface="+mj-lt"/>
                <a:ea typeface="+mj-ea"/>
                <a:cs typeface="+mj-cs"/>
                <a:sym typeface="Arial"/>
              </a:defRPr>
            </a:lvl1pPr>
          </a:lstStyle>
          <a:p>
            <a:pPr/>
            <a:r>
              <a:t>Full face smile picture</a:t>
            </a:r>
          </a:p>
        </p:txBody>
      </p:sp>
      <p:sp>
        <p:nvSpPr>
          <p:cNvPr id="813" name="Rectangle 3"/>
          <p:cNvSpPr txBox="1"/>
          <p:nvPr>
            <p:ph type="body" sz="half" idx="1"/>
          </p:nvPr>
        </p:nvSpPr>
        <p:spPr>
          <a:xfrm>
            <a:off x="473075" y="2036763"/>
            <a:ext cx="3489325" cy="3879851"/>
          </a:xfrm>
          <a:prstGeom prst="rect">
            <a:avLst/>
          </a:prstGeom>
        </p:spPr>
        <p:txBody>
          <a:bodyPr/>
          <a:lstStyle/>
          <a:p>
            <a:pPr/>
            <a:r>
              <a:t>Midlines </a:t>
            </a:r>
          </a:p>
          <a:p>
            <a:pPr/>
            <a:r>
              <a:t>Smile/Lip Symmetry</a:t>
            </a:r>
          </a:p>
          <a:p>
            <a:pPr/>
            <a:r>
              <a:t>Buccal Corridor</a:t>
            </a:r>
          </a:p>
          <a:p>
            <a:pPr/>
            <a:r>
              <a:t>Incisal Display</a:t>
            </a:r>
          </a:p>
          <a:p>
            <a:pPr/>
            <a:r>
              <a:t>Gingival Display</a:t>
            </a:r>
          </a:p>
          <a:p>
            <a:pPr/>
            <a:r>
              <a:t>Incisal/ Occlusal Planes</a:t>
            </a:r>
          </a:p>
        </p:txBody>
      </p:sp>
      <p:pic>
        <p:nvPicPr>
          <p:cNvPr id="814" name="Picture Placeholder 5" descr="Picture Placeholder 5"/>
          <p:cNvPicPr>
            <a:picLocks noChangeAspect="1"/>
          </p:cNvPicPr>
          <p:nvPr>
            <p:ph type="pic" idx="21"/>
          </p:nvPr>
        </p:nvPicPr>
        <p:blipFill>
          <a:blip r:embed="rId2">
            <a:extLst/>
          </a:blip>
          <a:stretch>
            <a:fillRect/>
          </a:stretch>
        </p:blipFill>
        <p:spPr>
          <a:prstGeom prst="rect">
            <a:avLst/>
          </a:prstGeom>
          <a:effectLst>
            <a:outerShdw sx="100000" sy="100000" kx="0" ky="0" algn="b" rotWithShape="0" blurRad="63500" dist="38100" dir="2700000">
              <a:srgbClr val="000000">
                <a:alpha val="54999"/>
              </a:srgbClr>
            </a:outerShdw>
          </a:effectLst>
        </p:spPr>
      </p:pic>
      <p:sp>
        <p:nvSpPr>
          <p:cNvPr id="815" name="Title Placeholder 21"/>
          <p:cNvSpPr txBox="1"/>
          <p:nvPr/>
        </p:nvSpPr>
        <p:spPr>
          <a:xfrm>
            <a:off x="502919" y="522791"/>
            <a:ext cx="3413761" cy="605418"/>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marL="53975" indent="-53975">
              <a:defRPr sz="3600">
                <a:solidFill>
                  <a:srgbClr val="D7E4BD"/>
                </a:solidFill>
                <a:latin typeface="Times New Roman"/>
                <a:ea typeface="Times New Roman"/>
                <a:cs typeface="Times New Roman"/>
                <a:sym typeface="Times New Roman"/>
              </a:defRPr>
            </a:lvl1pPr>
          </a:lstStyle>
          <a:p>
            <a:pPr/>
            <a:r>
              <a:t>Full Face Smile</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17" name="TextBox 6"/>
          <p:cNvSpPr txBox="1"/>
          <p:nvPr/>
        </p:nvSpPr>
        <p:spPr>
          <a:xfrm>
            <a:off x="4846320" y="1219200"/>
            <a:ext cx="3794760" cy="43706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2400">
                <a:solidFill>
                  <a:srgbClr val="FFFFFF"/>
                </a:solidFill>
                <a:latin typeface="+mj-lt"/>
                <a:ea typeface="+mj-ea"/>
                <a:cs typeface="+mj-cs"/>
                <a:sym typeface="Arial"/>
              </a:defRPr>
            </a:lvl1pPr>
          </a:lstStyle>
          <a:p>
            <a:pPr/>
            <a:r>
              <a:t>Full face smile picture</a:t>
            </a:r>
          </a:p>
        </p:txBody>
      </p:sp>
      <p:sp>
        <p:nvSpPr>
          <p:cNvPr id="818" name="Rectangle 3"/>
          <p:cNvSpPr txBox="1"/>
          <p:nvPr>
            <p:ph type="body" sz="half" idx="1"/>
          </p:nvPr>
        </p:nvSpPr>
        <p:spPr>
          <a:xfrm>
            <a:off x="473075" y="2036763"/>
            <a:ext cx="3489325" cy="3879851"/>
          </a:xfrm>
          <a:prstGeom prst="rect">
            <a:avLst/>
          </a:prstGeom>
        </p:spPr>
        <p:txBody>
          <a:bodyPr/>
          <a:lstStyle/>
          <a:p>
            <a:pPr/>
            <a:r>
              <a:t>Midlines </a:t>
            </a:r>
          </a:p>
          <a:p>
            <a:pPr/>
            <a:r>
              <a:t>Incisal Display</a:t>
            </a:r>
          </a:p>
          <a:p>
            <a:pPr/>
            <a:r>
              <a:t>Gingival Display</a:t>
            </a:r>
          </a:p>
          <a:p>
            <a:pPr/>
            <a:r>
              <a:t>Incisal/ Occlusal Planes</a:t>
            </a:r>
          </a:p>
        </p:txBody>
      </p:sp>
      <p:pic>
        <p:nvPicPr>
          <p:cNvPr id="819" name="Picture Placeholder 5" descr="Picture Placeholder 5"/>
          <p:cNvPicPr>
            <a:picLocks noChangeAspect="1"/>
          </p:cNvPicPr>
          <p:nvPr>
            <p:ph type="pic" idx="21"/>
          </p:nvPr>
        </p:nvPicPr>
        <p:blipFill>
          <a:blip r:embed="rId2">
            <a:extLst/>
          </a:blip>
          <a:stretch>
            <a:fillRect/>
          </a:stretch>
        </p:blipFill>
        <p:spPr>
          <a:prstGeom prst="rect">
            <a:avLst/>
          </a:prstGeom>
          <a:effectLst>
            <a:outerShdw sx="100000" sy="100000" kx="0" ky="0" algn="b" rotWithShape="0" blurRad="63500" dist="38100" dir="2700000">
              <a:srgbClr val="000000">
                <a:alpha val="54999"/>
              </a:srgbClr>
            </a:outerShdw>
          </a:effectLst>
        </p:spPr>
      </p:pic>
      <p:sp>
        <p:nvSpPr>
          <p:cNvPr id="820" name="Title Placeholder 21"/>
          <p:cNvSpPr txBox="1"/>
          <p:nvPr/>
        </p:nvSpPr>
        <p:spPr>
          <a:xfrm>
            <a:off x="502919" y="256091"/>
            <a:ext cx="3413761" cy="1138818"/>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marL="53975" indent="-53975">
              <a:defRPr sz="3600">
                <a:solidFill>
                  <a:srgbClr val="D7E4BD"/>
                </a:solidFill>
                <a:latin typeface="Times New Roman"/>
                <a:ea typeface="Times New Roman"/>
                <a:cs typeface="Times New Roman"/>
                <a:sym typeface="Times New Roman"/>
              </a:defRPr>
            </a:lvl1pPr>
          </a:lstStyle>
          <a:p>
            <a:pPr/>
            <a:r>
              <a:t>Full Face Retracted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22" name="Rectangle 3"/>
          <p:cNvSpPr txBox="1"/>
          <p:nvPr>
            <p:ph type="body" sz="half" idx="1"/>
          </p:nvPr>
        </p:nvSpPr>
        <p:spPr>
          <a:xfrm>
            <a:off x="473075" y="2057400"/>
            <a:ext cx="3489325" cy="3852863"/>
          </a:xfrm>
          <a:prstGeom prst="rect">
            <a:avLst/>
          </a:prstGeom>
        </p:spPr>
        <p:txBody>
          <a:bodyPr/>
          <a:lstStyle/>
          <a:p>
            <a:pPr/>
            <a:r>
              <a:t>Glabella to Facial of Maxillary Central</a:t>
            </a:r>
          </a:p>
          <a:p>
            <a:pPr/>
          </a:p>
          <a:p>
            <a:pPr/>
            <a:r>
              <a:t>Facial Symmetry</a:t>
            </a:r>
          </a:p>
          <a:p>
            <a:pPr/>
          </a:p>
          <a:p>
            <a:pPr/>
            <a:r>
              <a:t>Naso-labial angle</a:t>
            </a:r>
          </a:p>
          <a:p>
            <a:pPr/>
          </a:p>
        </p:txBody>
      </p:sp>
      <p:sp>
        <p:nvSpPr>
          <p:cNvPr id="823" name="TextBox 5"/>
          <p:cNvSpPr txBox="1"/>
          <p:nvPr/>
        </p:nvSpPr>
        <p:spPr>
          <a:xfrm>
            <a:off x="4846320" y="1219200"/>
            <a:ext cx="3794760" cy="43706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2400">
                <a:solidFill>
                  <a:srgbClr val="FFFFFF"/>
                </a:solidFill>
                <a:latin typeface="+mj-lt"/>
                <a:ea typeface="+mj-ea"/>
                <a:cs typeface="+mj-cs"/>
                <a:sym typeface="Arial"/>
              </a:defRPr>
            </a:lvl1pPr>
          </a:lstStyle>
          <a:p>
            <a:pPr/>
            <a:r>
              <a:t>Full face profile picture</a:t>
            </a:r>
          </a:p>
        </p:txBody>
      </p:sp>
      <p:pic>
        <p:nvPicPr>
          <p:cNvPr id="824" name="Picture Placeholder 8" descr="Picture Placeholder 8"/>
          <p:cNvPicPr>
            <a:picLocks noChangeAspect="1"/>
          </p:cNvPicPr>
          <p:nvPr>
            <p:ph type="pic" idx="21"/>
          </p:nvPr>
        </p:nvPicPr>
        <p:blipFill>
          <a:blip r:embed="rId2">
            <a:extLst/>
          </a:blip>
          <a:stretch>
            <a:fillRect/>
          </a:stretch>
        </p:blipFill>
        <p:spPr>
          <a:prstGeom prst="rect">
            <a:avLst/>
          </a:prstGeom>
          <a:effectLst>
            <a:outerShdw sx="100000" sy="100000" kx="0" ky="0" algn="b" rotWithShape="0" blurRad="63500" dist="38100" dir="2700000">
              <a:srgbClr val="000000">
                <a:alpha val="54999"/>
              </a:srgbClr>
            </a:outerShdw>
          </a:effectLst>
        </p:spPr>
      </p:pic>
      <p:sp>
        <p:nvSpPr>
          <p:cNvPr id="825" name="Title Placeholder 21"/>
          <p:cNvSpPr txBox="1"/>
          <p:nvPr/>
        </p:nvSpPr>
        <p:spPr>
          <a:xfrm>
            <a:off x="502919" y="-10609"/>
            <a:ext cx="3413761" cy="1672218"/>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marL="53975" indent="-53975">
              <a:defRPr sz="3600">
                <a:solidFill>
                  <a:srgbClr val="D7E4BD"/>
                </a:solidFill>
                <a:latin typeface="Times New Roman"/>
                <a:ea typeface="Times New Roman"/>
                <a:cs typeface="Times New Roman"/>
                <a:sym typeface="Times New Roman"/>
              </a:defRPr>
            </a:lvl1pPr>
          </a:lstStyle>
          <a:p>
            <a:pPr/>
            <a:r>
              <a:t>Full Face Profile #1close up</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27" name="Rectangle 3"/>
          <p:cNvSpPr txBox="1"/>
          <p:nvPr>
            <p:ph type="body" sz="half" idx="1"/>
          </p:nvPr>
        </p:nvSpPr>
        <p:spPr>
          <a:xfrm>
            <a:off x="473075" y="2057400"/>
            <a:ext cx="3489325" cy="3852863"/>
          </a:xfrm>
          <a:prstGeom prst="rect">
            <a:avLst/>
          </a:prstGeom>
        </p:spPr>
        <p:txBody>
          <a:bodyPr/>
          <a:lstStyle/>
          <a:p>
            <a:pPr/>
            <a:r>
              <a:t>Head posture, normal/forward</a:t>
            </a:r>
          </a:p>
          <a:p>
            <a:pPr/>
          </a:p>
          <a:p>
            <a:pPr/>
            <a:r>
              <a:t>Facial Symmetry</a:t>
            </a:r>
          </a:p>
          <a:p>
            <a:pPr/>
          </a:p>
          <a:p>
            <a:pPr/>
          </a:p>
          <a:p>
            <a:pPr/>
          </a:p>
        </p:txBody>
      </p:sp>
      <p:sp>
        <p:nvSpPr>
          <p:cNvPr id="828" name="TextBox 5"/>
          <p:cNvSpPr txBox="1"/>
          <p:nvPr/>
        </p:nvSpPr>
        <p:spPr>
          <a:xfrm>
            <a:off x="4846320" y="1219200"/>
            <a:ext cx="3794760" cy="43706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2400">
                <a:solidFill>
                  <a:srgbClr val="FFFFFF"/>
                </a:solidFill>
                <a:latin typeface="+mj-lt"/>
                <a:ea typeface="+mj-ea"/>
                <a:cs typeface="+mj-cs"/>
                <a:sym typeface="Arial"/>
              </a:defRPr>
            </a:lvl1pPr>
          </a:lstStyle>
          <a:p>
            <a:pPr/>
            <a:r>
              <a:t>Full face profile picture</a:t>
            </a:r>
          </a:p>
        </p:txBody>
      </p:sp>
      <p:pic>
        <p:nvPicPr>
          <p:cNvPr id="829" name="Picture Placeholder 8" descr="Picture Placeholder 8"/>
          <p:cNvPicPr>
            <a:picLocks noChangeAspect="1"/>
          </p:cNvPicPr>
          <p:nvPr>
            <p:ph type="pic" idx="21"/>
          </p:nvPr>
        </p:nvPicPr>
        <p:blipFill>
          <a:blip r:embed="rId2">
            <a:extLst/>
          </a:blip>
          <a:stretch>
            <a:fillRect/>
          </a:stretch>
        </p:blipFill>
        <p:spPr>
          <a:prstGeom prst="rect">
            <a:avLst/>
          </a:prstGeom>
          <a:effectLst>
            <a:outerShdw sx="100000" sy="100000" kx="0" ky="0" algn="b" rotWithShape="0" blurRad="63500" dist="38100" dir="2700000">
              <a:srgbClr val="000000">
                <a:alpha val="54999"/>
              </a:srgbClr>
            </a:outerShdw>
          </a:effectLst>
        </p:spPr>
      </p:pic>
      <p:sp>
        <p:nvSpPr>
          <p:cNvPr id="830" name="Title Placeholder 21"/>
          <p:cNvSpPr txBox="1"/>
          <p:nvPr/>
        </p:nvSpPr>
        <p:spPr>
          <a:xfrm>
            <a:off x="510857" y="-93378"/>
            <a:ext cx="3413761" cy="2205618"/>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marL="53975" indent="-53975">
              <a:defRPr sz="3600">
                <a:solidFill>
                  <a:srgbClr val="D7E4BD"/>
                </a:solidFill>
                <a:latin typeface="Times New Roman"/>
                <a:ea typeface="Times New Roman"/>
                <a:cs typeface="Times New Roman"/>
                <a:sym typeface="Times New Roman"/>
              </a:defRPr>
            </a:lvl1pPr>
          </a:lstStyle>
          <a:p>
            <a:pPr/>
            <a:r>
              <a:t>Full Face Profile #2  Head and neck</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32" name="Title Placeholder 21"/>
          <p:cNvSpPr txBox="1"/>
          <p:nvPr/>
        </p:nvSpPr>
        <p:spPr>
          <a:xfrm>
            <a:off x="502919" y="256091"/>
            <a:ext cx="3413761" cy="1138818"/>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marL="53975" indent="-53975">
              <a:defRPr sz="3600">
                <a:solidFill>
                  <a:srgbClr val="D7E4BD"/>
                </a:solidFill>
                <a:latin typeface="Times New Roman"/>
                <a:ea typeface="Times New Roman"/>
                <a:cs typeface="Times New Roman"/>
                <a:sym typeface="Times New Roman"/>
              </a:defRPr>
            </a:lvl1pPr>
          </a:lstStyle>
          <a:p>
            <a:pPr/>
            <a:r>
              <a:t>Middle Third Measurement</a:t>
            </a:r>
          </a:p>
        </p:txBody>
      </p:sp>
      <p:sp>
        <p:nvSpPr>
          <p:cNvPr id="833" name="Text Placeholder 11"/>
          <p:cNvSpPr txBox="1"/>
          <p:nvPr>
            <p:ph type="body" sz="quarter" idx="1"/>
          </p:nvPr>
        </p:nvSpPr>
        <p:spPr>
          <a:xfrm>
            <a:off x="473075" y="2895600"/>
            <a:ext cx="3505200" cy="2835275"/>
          </a:xfrm>
          <a:prstGeom prst="rect">
            <a:avLst/>
          </a:prstGeom>
        </p:spPr>
        <p:txBody>
          <a:bodyPr/>
          <a:lstStyle/>
          <a:p>
            <a:pPr>
              <a:tabLst>
                <a:tab pos="1765300" algn="l"/>
                <a:tab pos="2222500" algn="r"/>
                <a:tab pos="2628900" algn="r"/>
                <a:tab pos="3073400" algn="r"/>
                <a:tab pos="3340100" algn="r"/>
              </a:tabLst>
              <a:defRPr u="sng"/>
            </a:pPr>
          </a:p>
        </p:txBody>
      </p:sp>
      <p:sp>
        <p:nvSpPr>
          <p:cNvPr id="834" name="TextBox 5"/>
          <p:cNvSpPr txBox="1"/>
          <p:nvPr/>
        </p:nvSpPr>
        <p:spPr>
          <a:xfrm>
            <a:off x="4846320" y="1219200"/>
            <a:ext cx="3794760" cy="79266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2400">
                <a:solidFill>
                  <a:srgbClr val="FFFFFF"/>
                </a:solidFill>
                <a:latin typeface="+mj-lt"/>
                <a:ea typeface="+mj-ea"/>
                <a:cs typeface="+mj-cs"/>
                <a:sym typeface="Arial"/>
              </a:defRPr>
            </a:lvl1pPr>
          </a:lstStyle>
          <a:p>
            <a:pPr/>
            <a:r>
              <a:t>Middle third of face with caliper picture</a:t>
            </a:r>
          </a:p>
        </p:txBody>
      </p:sp>
      <p:pic>
        <p:nvPicPr>
          <p:cNvPr id="835" name="Picture Placeholder 6" descr="Picture Placeholder 6"/>
          <p:cNvPicPr>
            <a:picLocks noChangeAspect="1"/>
          </p:cNvPicPr>
          <p:nvPr>
            <p:ph type="pic" idx="21"/>
          </p:nvPr>
        </p:nvPicPr>
        <p:blipFill>
          <a:blip r:embed="rId2">
            <a:extLst/>
          </a:blip>
          <a:stretch>
            <a:fillRect/>
          </a:stretch>
        </p:blipFill>
        <p:spPr>
          <a:prstGeom prst="rect">
            <a:avLst/>
          </a:prstGeom>
          <a:effectLst>
            <a:outerShdw sx="100000" sy="100000" kx="0" ky="0" algn="b" rotWithShape="0" blurRad="63500" dist="38100" dir="2700000">
              <a:srgbClr val="000000">
                <a:alpha val="54999"/>
              </a:srgbClr>
            </a:outerShdw>
          </a:effectLst>
        </p:spPr>
      </p:pic>
      <p:grpSp>
        <p:nvGrpSpPr>
          <p:cNvPr id="840" name="Group 11"/>
          <p:cNvGrpSpPr/>
          <p:nvPr/>
        </p:nvGrpSpPr>
        <p:grpSpPr>
          <a:xfrm>
            <a:off x="533400" y="2362199"/>
            <a:ext cx="2667000" cy="372751"/>
            <a:chOff x="0" y="0"/>
            <a:chExt cx="2667000" cy="372749"/>
          </a:xfrm>
        </p:grpSpPr>
        <p:sp>
          <p:nvSpPr>
            <p:cNvPr id="836" name="Text Box 8"/>
            <p:cNvSpPr txBox="1"/>
            <p:nvPr/>
          </p:nvSpPr>
          <p:spPr>
            <a:xfrm>
              <a:off x="1682261" y="0"/>
              <a:ext cx="216878" cy="37275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spcBef>
                  <a:spcPts val="1200"/>
                </a:spcBef>
                <a:defRPr>
                  <a:latin typeface="Times New Roman"/>
                  <a:ea typeface="Times New Roman"/>
                  <a:cs typeface="Times New Roman"/>
                  <a:sym typeface="Times New Roman"/>
                </a:defRPr>
              </a:lvl1pPr>
            </a:lstStyle>
            <a:p>
              <a:pPr/>
              <a:r>
                <a:t>?</a:t>
              </a:r>
            </a:p>
          </p:txBody>
        </p:sp>
        <p:sp>
          <p:nvSpPr>
            <p:cNvPr id="837" name="Line 9"/>
            <p:cNvSpPr/>
            <p:nvPr/>
          </p:nvSpPr>
          <p:spPr>
            <a:xfrm>
              <a:off x="1447800" y="328612"/>
              <a:ext cx="685800" cy="1"/>
            </a:xfrm>
            <a:prstGeom prst="line">
              <a:avLst/>
            </a:prstGeom>
            <a:noFill/>
            <a:ln w="9525" cap="flat">
              <a:solidFill>
                <a:srgbClr val="000000"/>
              </a:solidFill>
              <a:prstDash val="solid"/>
              <a:round/>
            </a:ln>
            <a:effectLst/>
          </p:spPr>
          <p:txBody>
            <a:bodyPr wrap="square" lIns="45719" tIns="45719" rIns="45719" bIns="45719" numCol="1" anchor="t">
              <a:noAutofit/>
            </a:bodyPr>
            <a:lstStyle/>
            <a:p>
              <a:pPr>
                <a:defRPr>
                  <a:solidFill>
                    <a:srgbClr val="FFFFFF"/>
                  </a:solidFill>
                </a:defRPr>
              </a:pPr>
            </a:p>
          </p:txBody>
        </p:sp>
        <p:sp>
          <p:nvSpPr>
            <p:cNvPr id="838" name="Text Box 10"/>
            <p:cNvSpPr txBox="1"/>
            <p:nvPr/>
          </p:nvSpPr>
          <p:spPr>
            <a:xfrm>
              <a:off x="2209800" y="45719"/>
              <a:ext cx="457200" cy="28131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spcBef>
                  <a:spcPts val="1200"/>
                </a:spcBef>
                <a:defRPr>
                  <a:latin typeface="Times New Roman"/>
                  <a:ea typeface="Times New Roman"/>
                  <a:cs typeface="Times New Roman"/>
                  <a:sym typeface="Times New Roman"/>
                </a:defRPr>
              </a:lvl1pPr>
            </a:lstStyle>
            <a:p>
              <a:pPr/>
              <a:r>
                <a:t>mm</a:t>
              </a:r>
            </a:p>
          </p:txBody>
        </p:sp>
        <p:sp>
          <p:nvSpPr>
            <p:cNvPr id="839" name="Text Box 11"/>
            <p:cNvSpPr txBox="1"/>
            <p:nvPr/>
          </p:nvSpPr>
          <p:spPr>
            <a:xfrm>
              <a:off x="0" y="45719"/>
              <a:ext cx="1371600" cy="28131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a:spcBef>
                  <a:spcPts val="1200"/>
                </a:spcBef>
                <a:defRPr>
                  <a:latin typeface="Times New Roman"/>
                  <a:ea typeface="Times New Roman"/>
                  <a:cs typeface="Times New Roman"/>
                  <a:sym typeface="Times New Roman"/>
                </a:defRPr>
              </a:lvl1pPr>
            </a:lstStyle>
            <a:p>
              <a:pPr/>
              <a:r>
                <a:t>Middle Third</a:t>
              </a:r>
            </a:p>
          </p:txBody>
        </p:sp>
      </p:gr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42" name="Title Placeholder 21"/>
          <p:cNvSpPr txBox="1"/>
          <p:nvPr/>
        </p:nvSpPr>
        <p:spPr>
          <a:xfrm>
            <a:off x="502919" y="256091"/>
            <a:ext cx="3413761" cy="1138818"/>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marL="53975" indent="-53975">
              <a:defRPr sz="3600">
                <a:solidFill>
                  <a:srgbClr val="D7E4BD"/>
                </a:solidFill>
                <a:latin typeface="Times New Roman"/>
                <a:ea typeface="Times New Roman"/>
                <a:cs typeface="Times New Roman"/>
                <a:sym typeface="Times New Roman"/>
              </a:defRPr>
            </a:lvl1pPr>
          </a:lstStyle>
          <a:p>
            <a:pPr/>
            <a:r>
              <a:t>Lower Third Measurement</a:t>
            </a:r>
          </a:p>
        </p:txBody>
      </p:sp>
      <p:sp>
        <p:nvSpPr>
          <p:cNvPr id="843" name="TextBox 5"/>
          <p:cNvSpPr txBox="1"/>
          <p:nvPr/>
        </p:nvSpPr>
        <p:spPr>
          <a:xfrm>
            <a:off x="4846320" y="1219200"/>
            <a:ext cx="3794760" cy="79266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2400">
                <a:solidFill>
                  <a:srgbClr val="FFFFFF"/>
                </a:solidFill>
                <a:latin typeface="+mj-lt"/>
                <a:ea typeface="+mj-ea"/>
                <a:cs typeface="+mj-cs"/>
                <a:sym typeface="Arial"/>
              </a:defRPr>
            </a:lvl1pPr>
          </a:lstStyle>
          <a:p>
            <a:pPr/>
            <a:r>
              <a:t>Lower third of face with caliper picture</a:t>
            </a:r>
          </a:p>
        </p:txBody>
      </p:sp>
      <p:pic>
        <p:nvPicPr>
          <p:cNvPr id="844" name="Picture Placeholder 6" descr="Picture Placeholder 6"/>
          <p:cNvPicPr>
            <a:picLocks noChangeAspect="1"/>
          </p:cNvPicPr>
          <p:nvPr>
            <p:ph type="pic" idx="21"/>
          </p:nvPr>
        </p:nvPicPr>
        <p:blipFill>
          <a:blip r:embed="rId2">
            <a:extLst/>
          </a:blip>
          <a:stretch>
            <a:fillRect/>
          </a:stretch>
        </p:blipFill>
        <p:spPr>
          <a:prstGeom prst="rect">
            <a:avLst/>
          </a:prstGeom>
          <a:effectLst>
            <a:outerShdw sx="100000" sy="100000" kx="0" ky="0" algn="b" rotWithShape="0" blurRad="63500" dist="38100" dir="2700000">
              <a:srgbClr val="000000">
                <a:alpha val="54999"/>
              </a:srgbClr>
            </a:outerShdw>
          </a:effectLst>
        </p:spPr>
      </p:pic>
      <p:sp>
        <p:nvSpPr>
          <p:cNvPr id="845" name="Rectangle 4"/>
          <p:cNvSpPr txBox="1"/>
          <p:nvPr>
            <p:ph type="body" sz="quarter" idx="1"/>
          </p:nvPr>
        </p:nvSpPr>
        <p:spPr>
          <a:xfrm>
            <a:off x="473075" y="3124200"/>
            <a:ext cx="3505200" cy="2057400"/>
          </a:xfrm>
          <a:prstGeom prst="rect">
            <a:avLst/>
          </a:prstGeom>
        </p:spPr>
        <p:txBody>
          <a:bodyPr/>
          <a:lstStyle/>
          <a:p>
            <a:pPr>
              <a:tabLst>
                <a:tab pos="1714500" algn="l"/>
                <a:tab pos="2108200" algn="r"/>
                <a:tab pos="2514600" algn="r"/>
                <a:tab pos="2679700" algn="l"/>
              </a:tabLst>
              <a:defRPr u="sng"/>
            </a:pPr>
          </a:p>
        </p:txBody>
      </p:sp>
      <p:grpSp>
        <p:nvGrpSpPr>
          <p:cNvPr id="848" name="TextBox 8"/>
          <p:cNvGrpSpPr/>
          <p:nvPr/>
        </p:nvGrpSpPr>
        <p:grpSpPr>
          <a:xfrm>
            <a:off x="566737" y="5346699"/>
            <a:ext cx="3340101" cy="541340"/>
            <a:chOff x="0" y="0"/>
            <a:chExt cx="3340100" cy="541338"/>
          </a:xfrm>
        </p:grpSpPr>
        <p:pic>
          <p:nvPicPr>
            <p:cNvPr id="846" name="TextBox 8" descr="TextBox 8"/>
            <p:cNvPicPr>
              <a:picLocks noChangeAspect="1"/>
            </p:cNvPicPr>
            <p:nvPr/>
          </p:nvPicPr>
          <p:blipFill>
            <a:blip r:embed="rId3">
              <a:extLst/>
            </a:blip>
            <a:stretch>
              <a:fillRect/>
            </a:stretch>
          </p:blipFill>
          <p:spPr>
            <a:xfrm>
              <a:off x="0" y="-1"/>
              <a:ext cx="3340100" cy="541340"/>
            </a:xfrm>
            <a:prstGeom prst="rect">
              <a:avLst/>
            </a:prstGeom>
            <a:ln w="12700" cap="flat">
              <a:noFill/>
              <a:miter lim="400000"/>
            </a:ln>
            <a:effectLst/>
          </p:spPr>
        </p:pic>
        <p:sp>
          <p:nvSpPr>
            <p:cNvPr id="847" name="Text Box 7"/>
            <p:cNvSpPr txBox="1"/>
            <p:nvPr/>
          </p:nvSpPr>
          <p:spPr>
            <a:xfrm>
              <a:off x="88582" y="63500"/>
              <a:ext cx="3108961" cy="34843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sz="1800">
                  <a:latin typeface="Times New Roman"/>
                  <a:ea typeface="Times New Roman"/>
                  <a:cs typeface="Times New Roman"/>
                  <a:sym typeface="Times New Roman"/>
                </a:defRPr>
              </a:lvl1pPr>
            </a:lstStyle>
            <a:p>
              <a:pPr/>
              <a:r>
                <a:t>CORE Value: Ratio 1:1</a:t>
              </a:r>
            </a:p>
          </p:txBody>
        </p:sp>
      </p:grpSp>
      <p:grpSp>
        <p:nvGrpSpPr>
          <p:cNvPr id="853" name="Group 18"/>
          <p:cNvGrpSpPr/>
          <p:nvPr/>
        </p:nvGrpSpPr>
        <p:grpSpPr>
          <a:xfrm>
            <a:off x="533400" y="2362199"/>
            <a:ext cx="2667000" cy="372751"/>
            <a:chOff x="0" y="0"/>
            <a:chExt cx="2667000" cy="372749"/>
          </a:xfrm>
        </p:grpSpPr>
        <p:sp>
          <p:nvSpPr>
            <p:cNvPr id="849" name="Text Box 8"/>
            <p:cNvSpPr txBox="1"/>
            <p:nvPr/>
          </p:nvSpPr>
          <p:spPr>
            <a:xfrm>
              <a:off x="1682261" y="0"/>
              <a:ext cx="216878" cy="37275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spcBef>
                  <a:spcPts val="1200"/>
                </a:spcBef>
                <a:defRPr>
                  <a:latin typeface="Times New Roman"/>
                  <a:ea typeface="Times New Roman"/>
                  <a:cs typeface="Times New Roman"/>
                  <a:sym typeface="Times New Roman"/>
                </a:defRPr>
              </a:lvl1pPr>
            </a:lstStyle>
            <a:p>
              <a:pPr/>
              <a:r>
                <a:t>?</a:t>
              </a:r>
            </a:p>
          </p:txBody>
        </p:sp>
        <p:sp>
          <p:nvSpPr>
            <p:cNvPr id="850" name="Line 9"/>
            <p:cNvSpPr/>
            <p:nvPr/>
          </p:nvSpPr>
          <p:spPr>
            <a:xfrm>
              <a:off x="1447800" y="328612"/>
              <a:ext cx="685800" cy="1"/>
            </a:xfrm>
            <a:prstGeom prst="line">
              <a:avLst/>
            </a:prstGeom>
            <a:noFill/>
            <a:ln w="9525" cap="flat">
              <a:solidFill>
                <a:srgbClr val="000000"/>
              </a:solidFill>
              <a:prstDash val="solid"/>
              <a:round/>
            </a:ln>
            <a:effectLst/>
          </p:spPr>
          <p:txBody>
            <a:bodyPr wrap="square" lIns="45719" tIns="45719" rIns="45719" bIns="45719" numCol="1" anchor="t">
              <a:noAutofit/>
            </a:bodyPr>
            <a:lstStyle/>
            <a:p>
              <a:pPr>
                <a:defRPr>
                  <a:solidFill>
                    <a:srgbClr val="FFFFFF"/>
                  </a:solidFill>
                </a:defRPr>
              </a:pPr>
            </a:p>
          </p:txBody>
        </p:sp>
        <p:sp>
          <p:nvSpPr>
            <p:cNvPr id="851" name="Text Box 10"/>
            <p:cNvSpPr txBox="1"/>
            <p:nvPr/>
          </p:nvSpPr>
          <p:spPr>
            <a:xfrm>
              <a:off x="2209800" y="45719"/>
              <a:ext cx="457200" cy="28131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spcBef>
                  <a:spcPts val="1200"/>
                </a:spcBef>
                <a:defRPr>
                  <a:latin typeface="Times New Roman"/>
                  <a:ea typeface="Times New Roman"/>
                  <a:cs typeface="Times New Roman"/>
                  <a:sym typeface="Times New Roman"/>
                </a:defRPr>
              </a:lvl1pPr>
            </a:lstStyle>
            <a:p>
              <a:pPr/>
              <a:r>
                <a:t>mm</a:t>
              </a:r>
            </a:p>
          </p:txBody>
        </p:sp>
        <p:sp>
          <p:nvSpPr>
            <p:cNvPr id="852" name="Text Box 11"/>
            <p:cNvSpPr txBox="1"/>
            <p:nvPr/>
          </p:nvSpPr>
          <p:spPr>
            <a:xfrm>
              <a:off x="0" y="45719"/>
              <a:ext cx="1371600" cy="28131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a:spcBef>
                  <a:spcPts val="1200"/>
                </a:spcBef>
                <a:defRPr>
                  <a:latin typeface="Times New Roman"/>
                  <a:ea typeface="Times New Roman"/>
                  <a:cs typeface="Times New Roman"/>
                  <a:sym typeface="Times New Roman"/>
                </a:defRPr>
              </a:lvl1pPr>
            </a:lstStyle>
            <a:p>
              <a:pPr/>
              <a:r>
                <a:t>Middle Third</a:t>
              </a:r>
            </a:p>
          </p:txBody>
        </p:sp>
      </p:grpSp>
      <p:grpSp>
        <p:nvGrpSpPr>
          <p:cNvPr id="858" name="Group 23"/>
          <p:cNvGrpSpPr/>
          <p:nvPr/>
        </p:nvGrpSpPr>
        <p:grpSpPr>
          <a:xfrm>
            <a:off x="533400" y="2743199"/>
            <a:ext cx="2667000" cy="372751"/>
            <a:chOff x="0" y="0"/>
            <a:chExt cx="2667000" cy="372749"/>
          </a:xfrm>
        </p:grpSpPr>
        <p:sp>
          <p:nvSpPr>
            <p:cNvPr id="854" name="Text Box 8"/>
            <p:cNvSpPr txBox="1"/>
            <p:nvPr/>
          </p:nvSpPr>
          <p:spPr>
            <a:xfrm>
              <a:off x="1682261" y="0"/>
              <a:ext cx="216878" cy="37275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spcBef>
                  <a:spcPts val="1200"/>
                </a:spcBef>
                <a:defRPr>
                  <a:latin typeface="Times New Roman"/>
                  <a:ea typeface="Times New Roman"/>
                  <a:cs typeface="Times New Roman"/>
                  <a:sym typeface="Times New Roman"/>
                </a:defRPr>
              </a:lvl1pPr>
            </a:lstStyle>
            <a:p>
              <a:pPr/>
              <a:r>
                <a:t>?</a:t>
              </a:r>
            </a:p>
          </p:txBody>
        </p:sp>
        <p:sp>
          <p:nvSpPr>
            <p:cNvPr id="855" name="Line 9"/>
            <p:cNvSpPr/>
            <p:nvPr/>
          </p:nvSpPr>
          <p:spPr>
            <a:xfrm>
              <a:off x="1447800" y="328612"/>
              <a:ext cx="685800" cy="1"/>
            </a:xfrm>
            <a:prstGeom prst="line">
              <a:avLst/>
            </a:prstGeom>
            <a:noFill/>
            <a:ln w="9525" cap="flat">
              <a:solidFill>
                <a:srgbClr val="000000"/>
              </a:solidFill>
              <a:prstDash val="solid"/>
              <a:round/>
            </a:ln>
            <a:effectLst/>
          </p:spPr>
          <p:txBody>
            <a:bodyPr wrap="square" lIns="45719" tIns="45719" rIns="45719" bIns="45719" numCol="1" anchor="t">
              <a:noAutofit/>
            </a:bodyPr>
            <a:lstStyle/>
            <a:p>
              <a:pPr>
                <a:defRPr>
                  <a:solidFill>
                    <a:srgbClr val="FFFFFF"/>
                  </a:solidFill>
                </a:defRPr>
              </a:pPr>
            </a:p>
          </p:txBody>
        </p:sp>
        <p:sp>
          <p:nvSpPr>
            <p:cNvPr id="856" name="Text Box 10"/>
            <p:cNvSpPr txBox="1"/>
            <p:nvPr/>
          </p:nvSpPr>
          <p:spPr>
            <a:xfrm>
              <a:off x="2209800" y="45719"/>
              <a:ext cx="457200" cy="28131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spcBef>
                  <a:spcPts val="1200"/>
                </a:spcBef>
                <a:defRPr>
                  <a:latin typeface="Times New Roman"/>
                  <a:ea typeface="Times New Roman"/>
                  <a:cs typeface="Times New Roman"/>
                  <a:sym typeface="Times New Roman"/>
                </a:defRPr>
              </a:lvl1pPr>
            </a:lstStyle>
            <a:p>
              <a:pPr/>
              <a:r>
                <a:t>mm</a:t>
              </a:r>
            </a:p>
          </p:txBody>
        </p:sp>
        <p:sp>
          <p:nvSpPr>
            <p:cNvPr id="857" name="Text Box 11"/>
            <p:cNvSpPr txBox="1"/>
            <p:nvPr/>
          </p:nvSpPr>
          <p:spPr>
            <a:xfrm>
              <a:off x="0" y="45719"/>
              <a:ext cx="1371600" cy="28131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a:spcBef>
                  <a:spcPts val="1200"/>
                </a:spcBef>
                <a:defRPr>
                  <a:latin typeface="Times New Roman"/>
                  <a:ea typeface="Times New Roman"/>
                  <a:cs typeface="Times New Roman"/>
                  <a:sym typeface="Times New Roman"/>
                </a:defRPr>
              </a:lvl1pPr>
            </a:lstStyle>
            <a:p>
              <a:pPr/>
              <a:r>
                <a:t>Lower Third</a:t>
              </a:r>
            </a:p>
          </p:txBody>
        </p:sp>
      </p:gr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864" name="Group 15"/>
          <p:cNvGrpSpPr/>
          <p:nvPr/>
        </p:nvGrpSpPr>
        <p:grpSpPr>
          <a:xfrm>
            <a:off x="533400" y="2362199"/>
            <a:ext cx="2667000" cy="372751"/>
            <a:chOff x="0" y="0"/>
            <a:chExt cx="2667000" cy="372749"/>
          </a:xfrm>
        </p:grpSpPr>
        <p:sp>
          <p:nvSpPr>
            <p:cNvPr id="860" name="Text Box 8"/>
            <p:cNvSpPr txBox="1"/>
            <p:nvPr/>
          </p:nvSpPr>
          <p:spPr>
            <a:xfrm>
              <a:off x="1682261" y="0"/>
              <a:ext cx="216878" cy="37275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spcBef>
                  <a:spcPts val="1200"/>
                </a:spcBef>
                <a:defRPr>
                  <a:latin typeface="Times New Roman"/>
                  <a:ea typeface="Times New Roman"/>
                  <a:cs typeface="Times New Roman"/>
                  <a:sym typeface="Times New Roman"/>
                </a:defRPr>
              </a:lvl1pPr>
            </a:lstStyle>
            <a:p>
              <a:pPr/>
              <a:r>
                <a:t>?</a:t>
              </a:r>
            </a:p>
          </p:txBody>
        </p:sp>
        <p:sp>
          <p:nvSpPr>
            <p:cNvPr id="861" name="Line 9"/>
            <p:cNvSpPr/>
            <p:nvPr/>
          </p:nvSpPr>
          <p:spPr>
            <a:xfrm>
              <a:off x="1447800" y="328612"/>
              <a:ext cx="685800" cy="1"/>
            </a:xfrm>
            <a:prstGeom prst="line">
              <a:avLst/>
            </a:prstGeom>
            <a:noFill/>
            <a:ln w="9525" cap="flat">
              <a:solidFill>
                <a:srgbClr val="000000"/>
              </a:solidFill>
              <a:prstDash val="solid"/>
              <a:round/>
            </a:ln>
            <a:effectLst/>
          </p:spPr>
          <p:txBody>
            <a:bodyPr wrap="square" lIns="45719" tIns="45719" rIns="45719" bIns="45719" numCol="1" anchor="t">
              <a:noAutofit/>
            </a:bodyPr>
            <a:lstStyle/>
            <a:p>
              <a:pPr>
                <a:defRPr>
                  <a:solidFill>
                    <a:srgbClr val="FFFFFF"/>
                  </a:solidFill>
                </a:defRPr>
              </a:pPr>
            </a:p>
          </p:txBody>
        </p:sp>
        <p:sp>
          <p:nvSpPr>
            <p:cNvPr id="862" name="Text Box 10"/>
            <p:cNvSpPr txBox="1"/>
            <p:nvPr/>
          </p:nvSpPr>
          <p:spPr>
            <a:xfrm>
              <a:off x="2209800" y="45719"/>
              <a:ext cx="457200" cy="28131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spcBef>
                  <a:spcPts val="1200"/>
                </a:spcBef>
                <a:defRPr>
                  <a:latin typeface="Times New Roman"/>
                  <a:ea typeface="Times New Roman"/>
                  <a:cs typeface="Times New Roman"/>
                  <a:sym typeface="Times New Roman"/>
                </a:defRPr>
              </a:lvl1pPr>
            </a:lstStyle>
            <a:p>
              <a:pPr/>
              <a:r>
                <a:t>mm</a:t>
              </a:r>
            </a:p>
          </p:txBody>
        </p:sp>
        <p:sp>
          <p:nvSpPr>
            <p:cNvPr id="863" name="Text Box 11"/>
            <p:cNvSpPr txBox="1"/>
            <p:nvPr/>
          </p:nvSpPr>
          <p:spPr>
            <a:xfrm>
              <a:off x="0" y="45719"/>
              <a:ext cx="1371600" cy="28131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a:spcBef>
                  <a:spcPts val="1200"/>
                </a:spcBef>
                <a:defRPr>
                  <a:latin typeface="Times New Roman"/>
                  <a:ea typeface="Times New Roman"/>
                  <a:cs typeface="Times New Roman"/>
                  <a:sym typeface="Times New Roman"/>
                </a:defRPr>
              </a:lvl1pPr>
            </a:lstStyle>
            <a:p>
              <a:pPr/>
              <a:r>
                <a:t>Upper Lip</a:t>
              </a:r>
            </a:p>
          </p:txBody>
        </p:sp>
      </p:grpSp>
      <p:sp>
        <p:nvSpPr>
          <p:cNvPr id="865" name="TextBox 6"/>
          <p:cNvSpPr txBox="1"/>
          <p:nvPr/>
        </p:nvSpPr>
        <p:spPr>
          <a:xfrm>
            <a:off x="4541520" y="4191000"/>
            <a:ext cx="4328160" cy="43706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2400">
                <a:solidFill>
                  <a:srgbClr val="FFFFFF"/>
                </a:solidFill>
                <a:latin typeface="+mj-lt"/>
                <a:ea typeface="+mj-ea"/>
                <a:cs typeface="+mj-cs"/>
                <a:sym typeface="Arial"/>
              </a:defRPr>
            </a:lvl1pPr>
          </a:lstStyle>
          <a:p>
            <a:pPr/>
            <a:r>
              <a:t>Upper lip with caliper picture</a:t>
            </a:r>
          </a:p>
        </p:txBody>
      </p:sp>
      <p:sp>
        <p:nvSpPr>
          <p:cNvPr id="866" name="Rectangle 2"/>
          <p:cNvSpPr txBox="1"/>
          <p:nvPr>
            <p:ph type="title"/>
          </p:nvPr>
        </p:nvSpPr>
        <p:spPr>
          <a:xfrm>
            <a:off x="463550" y="304800"/>
            <a:ext cx="3498850" cy="990600"/>
          </a:xfrm>
          <a:prstGeom prst="rect">
            <a:avLst/>
          </a:prstGeom>
        </p:spPr>
        <p:txBody>
          <a:bodyPr/>
          <a:lstStyle/>
          <a:p>
            <a:pPr marL="51815" indent="-103631" defTabSz="877823">
              <a:defRPr sz="3455">
                <a:effectLst/>
              </a:defRPr>
            </a:pPr>
            <a:r>
              <a:t>Upper Lip </a:t>
            </a:r>
            <a:br/>
            <a:r>
              <a:t>Length</a:t>
            </a:r>
          </a:p>
        </p:txBody>
      </p:sp>
      <p:sp>
        <p:nvSpPr>
          <p:cNvPr id="867" name="Text Placeholder 14"/>
          <p:cNvSpPr txBox="1"/>
          <p:nvPr>
            <p:ph type="body" sz="quarter" idx="1"/>
          </p:nvPr>
        </p:nvSpPr>
        <p:spPr>
          <a:xfrm>
            <a:off x="457200" y="2819400"/>
            <a:ext cx="3527425" cy="1905000"/>
          </a:xfrm>
          <a:prstGeom prst="rect">
            <a:avLst/>
          </a:prstGeom>
        </p:spPr>
        <p:txBody>
          <a:bodyPr/>
          <a:lstStyle/>
          <a:p>
            <a:pPr>
              <a:defRPr u="sng"/>
            </a:pPr>
          </a:p>
        </p:txBody>
      </p:sp>
      <p:pic>
        <p:nvPicPr>
          <p:cNvPr id="868" name="Picture Placeholder 15" descr="Picture Placeholder 15"/>
          <p:cNvPicPr>
            <a:picLocks noChangeAspect="1"/>
          </p:cNvPicPr>
          <p:nvPr>
            <p:ph type="pic" idx="21"/>
          </p:nvPr>
        </p:nvPicPr>
        <p:blipFill>
          <a:blip r:embed="rId2">
            <a:extLst/>
          </a:blip>
          <a:stretch>
            <a:fillRect/>
          </a:stretch>
        </p:blipFill>
        <p:spPr>
          <a:xfrm>
            <a:off x="4452937" y="1866900"/>
            <a:ext cx="4495801" cy="3124200"/>
          </a:xfrm>
          <a:prstGeom prst="rect">
            <a:avLst/>
          </a:prstGeom>
        </p:spPr>
      </p:pic>
      <p:grpSp>
        <p:nvGrpSpPr>
          <p:cNvPr id="871" name="TextBox 5"/>
          <p:cNvGrpSpPr/>
          <p:nvPr/>
        </p:nvGrpSpPr>
        <p:grpSpPr>
          <a:xfrm>
            <a:off x="566737" y="4816475"/>
            <a:ext cx="3340101" cy="1090613"/>
            <a:chOff x="0" y="0"/>
            <a:chExt cx="3340100" cy="1090612"/>
          </a:xfrm>
        </p:grpSpPr>
        <p:pic>
          <p:nvPicPr>
            <p:cNvPr id="869" name="TextBox 5" descr="TextBox 5"/>
            <p:cNvPicPr>
              <a:picLocks noChangeAspect="1"/>
            </p:cNvPicPr>
            <p:nvPr/>
          </p:nvPicPr>
          <p:blipFill>
            <a:blip r:embed="rId3">
              <a:extLst/>
            </a:blip>
            <a:stretch>
              <a:fillRect/>
            </a:stretch>
          </p:blipFill>
          <p:spPr>
            <a:xfrm>
              <a:off x="0" y="0"/>
              <a:ext cx="3340100" cy="1090613"/>
            </a:xfrm>
            <a:prstGeom prst="rect">
              <a:avLst/>
            </a:prstGeom>
            <a:ln w="12700" cap="flat">
              <a:noFill/>
              <a:miter lim="400000"/>
            </a:ln>
            <a:effectLst/>
          </p:spPr>
        </p:pic>
        <p:sp>
          <p:nvSpPr>
            <p:cNvPr id="870" name="Text Box 7"/>
            <p:cNvSpPr txBox="1"/>
            <p:nvPr/>
          </p:nvSpPr>
          <p:spPr>
            <a:xfrm>
              <a:off x="88582" y="60325"/>
              <a:ext cx="3108961" cy="88182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a:defRPr sz="1800">
                  <a:latin typeface="Times New Roman"/>
                  <a:ea typeface="Times New Roman"/>
                  <a:cs typeface="Times New Roman"/>
                  <a:sym typeface="Times New Roman"/>
                </a:defRPr>
              </a:pPr>
              <a:r>
                <a:t>CORE Value:</a:t>
              </a:r>
            </a:p>
            <a:p>
              <a:pPr>
                <a:defRPr sz="1800">
                  <a:latin typeface="Times New Roman"/>
                  <a:ea typeface="Times New Roman"/>
                  <a:cs typeface="Times New Roman"/>
                  <a:sym typeface="Times New Roman"/>
                </a:defRPr>
              </a:pPr>
              <a:r>
                <a:t>Female 20-22 mm</a:t>
              </a:r>
            </a:p>
            <a:p>
              <a:pPr>
                <a:defRPr sz="1800">
                  <a:latin typeface="Times New Roman"/>
                  <a:ea typeface="Times New Roman"/>
                  <a:cs typeface="Times New Roman"/>
                  <a:sym typeface="Times New Roman"/>
                </a:defRPr>
              </a:pPr>
              <a:r>
                <a:t>Male 22-24 mm</a:t>
              </a:r>
            </a:p>
          </p:txBody>
        </p:sp>
      </p:gr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73" name="Rectangle 12"/>
          <p:cNvSpPr/>
          <p:nvPr/>
        </p:nvSpPr>
        <p:spPr>
          <a:xfrm>
            <a:off x="533400" y="2286000"/>
            <a:ext cx="3352800" cy="1524000"/>
          </a:xfrm>
          <a:prstGeom prst="rect">
            <a:avLst/>
          </a:prstGeom>
          <a:solidFill>
            <a:srgbClr val="D9D9D9"/>
          </a:solidFill>
          <a:ln w="12700">
            <a:miter lim="400000"/>
          </a:ln>
          <a:effectLst>
            <a:outerShdw sx="100000" sy="100000" kx="0" ky="0" algn="b" rotWithShape="0" blurRad="63500" dist="38100" dir="2700000">
              <a:srgbClr val="000000">
                <a:alpha val="39999"/>
              </a:srgbClr>
            </a:outerShdw>
          </a:effectLst>
        </p:spPr>
        <p:txBody>
          <a:bodyPr lIns="45719" rIns="45719" anchor="ctr"/>
          <a:lstStyle/>
          <a:p>
            <a:pPr>
              <a:defRPr sz="2400">
                <a:solidFill>
                  <a:srgbClr val="FFFFFF"/>
                </a:solidFill>
              </a:defRPr>
            </a:pPr>
          </a:p>
        </p:txBody>
      </p:sp>
      <p:sp>
        <p:nvSpPr>
          <p:cNvPr id="874" name="Text Box 26"/>
          <p:cNvSpPr txBox="1"/>
          <p:nvPr/>
        </p:nvSpPr>
        <p:spPr>
          <a:xfrm>
            <a:off x="2901461" y="2438400"/>
            <a:ext cx="216878" cy="37275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spcBef>
                <a:spcPts val="1200"/>
              </a:spcBef>
              <a:defRPr>
                <a:latin typeface="Times New Roman"/>
                <a:ea typeface="Times New Roman"/>
                <a:cs typeface="Times New Roman"/>
                <a:sym typeface="Times New Roman"/>
              </a:defRPr>
            </a:lvl1pPr>
          </a:lstStyle>
          <a:p>
            <a:pPr/>
            <a:r>
              <a:t>?</a:t>
            </a:r>
          </a:p>
        </p:txBody>
      </p:sp>
      <p:sp>
        <p:nvSpPr>
          <p:cNvPr id="875" name="TextBox 11"/>
          <p:cNvSpPr txBox="1"/>
          <p:nvPr/>
        </p:nvSpPr>
        <p:spPr>
          <a:xfrm>
            <a:off x="4846320" y="2286000"/>
            <a:ext cx="3794760" cy="79266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2400">
                <a:solidFill>
                  <a:srgbClr val="FFFFFF"/>
                </a:solidFill>
                <a:latin typeface="+mj-lt"/>
                <a:ea typeface="+mj-ea"/>
                <a:cs typeface="+mj-cs"/>
                <a:sym typeface="Arial"/>
              </a:defRPr>
            </a:lvl1pPr>
          </a:lstStyle>
          <a:p>
            <a:pPr/>
            <a:r>
              <a:t>Close up incisal display in repose picture</a:t>
            </a:r>
          </a:p>
        </p:txBody>
      </p:sp>
      <p:pic>
        <p:nvPicPr>
          <p:cNvPr id="876" name="Picture Placeholder 10" descr="Picture Placeholder 10"/>
          <p:cNvPicPr>
            <a:picLocks noChangeAspect="1"/>
          </p:cNvPicPr>
          <p:nvPr>
            <p:ph type="pic" idx="21"/>
          </p:nvPr>
        </p:nvPicPr>
        <p:blipFill>
          <a:blip r:embed="rId2">
            <a:extLst/>
          </a:blip>
          <a:stretch>
            <a:fillRect/>
          </a:stretch>
        </p:blipFill>
        <p:spPr>
          <a:xfrm>
            <a:off x="4459287" y="152400"/>
            <a:ext cx="4495801" cy="3124200"/>
          </a:xfrm>
          <a:prstGeom prst="rect">
            <a:avLst/>
          </a:prstGeom>
          <a:effectLst>
            <a:outerShdw sx="100000" sy="100000" kx="0" ky="0" algn="b" rotWithShape="0" blurRad="63500" dist="38100" dir="2700000">
              <a:srgbClr val="000000">
                <a:alpha val="54999"/>
              </a:srgbClr>
            </a:outerShdw>
          </a:effectLst>
        </p:spPr>
      </p:pic>
      <p:sp>
        <p:nvSpPr>
          <p:cNvPr id="877" name="TextBox 9"/>
          <p:cNvSpPr txBox="1"/>
          <p:nvPr/>
        </p:nvSpPr>
        <p:spPr>
          <a:xfrm>
            <a:off x="4846320" y="5715000"/>
            <a:ext cx="3794760" cy="43706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2400">
                <a:solidFill>
                  <a:srgbClr val="FFFFFF"/>
                </a:solidFill>
                <a:latin typeface="+mj-lt"/>
                <a:ea typeface="+mj-ea"/>
                <a:cs typeface="+mj-cs"/>
                <a:sym typeface="Arial"/>
              </a:defRPr>
            </a:lvl1pPr>
          </a:lstStyle>
          <a:p>
            <a:pPr/>
            <a:r>
              <a:t>Close up smile picture</a:t>
            </a:r>
          </a:p>
        </p:txBody>
      </p:sp>
      <p:grpSp>
        <p:nvGrpSpPr>
          <p:cNvPr id="880" name="TextBox 8"/>
          <p:cNvGrpSpPr/>
          <p:nvPr/>
        </p:nvGrpSpPr>
        <p:grpSpPr>
          <a:xfrm>
            <a:off x="493712" y="5430837"/>
            <a:ext cx="3492501" cy="555626"/>
            <a:chOff x="0" y="0"/>
            <a:chExt cx="3492500" cy="555625"/>
          </a:xfrm>
        </p:grpSpPr>
        <p:pic>
          <p:nvPicPr>
            <p:cNvPr id="878" name="TextBox 8" descr="TextBox 8"/>
            <p:cNvPicPr>
              <a:picLocks noChangeAspect="1"/>
            </p:cNvPicPr>
            <p:nvPr/>
          </p:nvPicPr>
          <p:blipFill>
            <a:blip r:embed="rId3">
              <a:extLst/>
            </a:blip>
            <a:stretch>
              <a:fillRect/>
            </a:stretch>
          </p:blipFill>
          <p:spPr>
            <a:xfrm>
              <a:off x="0" y="0"/>
              <a:ext cx="3492500" cy="555625"/>
            </a:xfrm>
            <a:prstGeom prst="rect">
              <a:avLst/>
            </a:prstGeom>
            <a:ln w="12700" cap="flat">
              <a:noFill/>
              <a:miter lim="400000"/>
            </a:ln>
            <a:effectLst/>
          </p:spPr>
        </p:pic>
        <p:sp>
          <p:nvSpPr>
            <p:cNvPr id="879" name="Text Box 8"/>
            <p:cNvSpPr txBox="1"/>
            <p:nvPr/>
          </p:nvSpPr>
          <p:spPr>
            <a:xfrm>
              <a:off x="85407" y="55562"/>
              <a:ext cx="3261361" cy="34843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sz="1800">
                  <a:latin typeface="Times New Roman"/>
                  <a:ea typeface="Times New Roman"/>
                  <a:cs typeface="Times New Roman"/>
                  <a:sym typeface="Times New Roman"/>
                </a:defRPr>
              </a:lvl1pPr>
            </a:lstStyle>
            <a:p>
              <a:pPr/>
              <a:r>
                <a:t>Core Value: Lip Mobility 6-8 mm</a:t>
              </a:r>
            </a:p>
          </p:txBody>
        </p:sp>
      </p:grpSp>
      <p:sp>
        <p:nvSpPr>
          <p:cNvPr id="881" name="TextBox 15"/>
          <p:cNvSpPr txBox="1"/>
          <p:nvPr/>
        </p:nvSpPr>
        <p:spPr>
          <a:xfrm>
            <a:off x="2547938" y="3883025"/>
            <a:ext cx="228601" cy="28379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l">
              <a:defRPr>
                <a:latin typeface="+mj-lt"/>
                <a:ea typeface="+mj-ea"/>
                <a:cs typeface="+mj-cs"/>
                <a:sym typeface="Arial"/>
              </a:defRPr>
            </a:lvl1pPr>
          </a:lstStyle>
          <a:p>
            <a:pPr/>
            <a:r>
              <a:t>=</a:t>
            </a:r>
          </a:p>
        </p:txBody>
      </p:sp>
      <p:sp>
        <p:nvSpPr>
          <p:cNvPr id="882" name="TextBox 16"/>
          <p:cNvSpPr txBox="1"/>
          <p:nvPr/>
        </p:nvSpPr>
        <p:spPr>
          <a:xfrm>
            <a:off x="2513013" y="3281362"/>
            <a:ext cx="228601" cy="283792"/>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l">
              <a:defRPr>
                <a:latin typeface="+mj-lt"/>
                <a:ea typeface="+mj-ea"/>
                <a:cs typeface="+mj-cs"/>
                <a:sym typeface="Arial"/>
              </a:defRPr>
            </a:lvl1pPr>
          </a:lstStyle>
          <a:p>
            <a:pPr/>
            <a:r>
              <a:t>+</a:t>
            </a:r>
          </a:p>
        </p:txBody>
      </p:sp>
      <p:sp>
        <p:nvSpPr>
          <p:cNvPr id="883" name="TextBox 17"/>
          <p:cNvSpPr txBox="1"/>
          <p:nvPr/>
        </p:nvSpPr>
        <p:spPr>
          <a:xfrm>
            <a:off x="2511425" y="2773363"/>
            <a:ext cx="155575" cy="28379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l">
              <a:defRPr>
                <a:latin typeface="+mj-lt"/>
                <a:ea typeface="+mj-ea"/>
                <a:cs typeface="+mj-cs"/>
                <a:sym typeface="Arial"/>
              </a:defRPr>
            </a:lvl1pPr>
          </a:lstStyle>
          <a:p>
            <a:pPr/>
            <a:r>
              <a:t>_</a:t>
            </a:r>
          </a:p>
        </p:txBody>
      </p:sp>
      <p:pic>
        <p:nvPicPr>
          <p:cNvPr id="884" name="Picture Placeholder 14" descr="Picture Placeholder 14"/>
          <p:cNvPicPr>
            <a:picLocks noChangeAspect="1"/>
          </p:cNvPicPr>
          <p:nvPr>
            <p:ph type="pic" idx="22"/>
          </p:nvPr>
        </p:nvPicPr>
        <p:blipFill>
          <a:blip r:embed="rId2">
            <a:extLst/>
          </a:blip>
          <a:stretch>
            <a:fillRect/>
          </a:stretch>
        </p:blipFill>
        <p:spPr>
          <a:xfrm>
            <a:off x="4459287" y="3505200"/>
            <a:ext cx="4495801" cy="3124200"/>
          </a:xfrm>
          <a:prstGeom prst="rect">
            <a:avLst/>
          </a:prstGeom>
          <a:effectLst>
            <a:outerShdw sx="100000" sy="100000" kx="0" ky="0" algn="b" rotWithShape="0" blurRad="63500" dist="38100" dir="2700000">
              <a:srgbClr val="000000">
                <a:alpha val="54999"/>
              </a:srgbClr>
            </a:outerShdw>
          </a:effectLst>
        </p:spPr>
      </p:pic>
      <p:sp>
        <p:nvSpPr>
          <p:cNvPr id="885" name="Straight Connector 18"/>
          <p:cNvSpPr/>
          <p:nvPr/>
        </p:nvSpPr>
        <p:spPr>
          <a:xfrm>
            <a:off x="609600" y="3810000"/>
            <a:ext cx="3124200" cy="0"/>
          </a:xfrm>
          <a:prstGeom prst="line">
            <a:avLst/>
          </a:prstGeom>
          <a:ln w="34925">
            <a:solidFill>
              <a:srgbClr val="000000"/>
            </a:solidFill>
          </a:ln>
        </p:spPr>
        <p:txBody>
          <a:bodyPr lIns="45719" rIns="45719"/>
          <a:lstStyle/>
          <a:p>
            <a:pPr>
              <a:defRPr>
                <a:solidFill>
                  <a:srgbClr val="FFFFFF"/>
                </a:solidFill>
              </a:defRPr>
            </a:pPr>
          </a:p>
        </p:txBody>
      </p:sp>
      <p:sp>
        <p:nvSpPr>
          <p:cNvPr id="886" name="Rectangle 18"/>
          <p:cNvSpPr txBox="1"/>
          <p:nvPr/>
        </p:nvSpPr>
        <p:spPr>
          <a:xfrm>
            <a:off x="502919" y="467799"/>
            <a:ext cx="3413761" cy="715402"/>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marL="53975" indent="-53975">
              <a:defRPr sz="4400">
                <a:solidFill>
                  <a:srgbClr val="D7E4BD"/>
                </a:solidFill>
                <a:latin typeface="Times New Roman"/>
                <a:ea typeface="Times New Roman"/>
                <a:cs typeface="Times New Roman"/>
                <a:sym typeface="Times New Roman"/>
              </a:defRPr>
            </a:lvl1pPr>
          </a:lstStyle>
          <a:p>
            <a:pPr/>
            <a:r>
              <a:t>Lip Mobility</a:t>
            </a:r>
          </a:p>
        </p:txBody>
      </p:sp>
      <p:grpSp>
        <p:nvGrpSpPr>
          <p:cNvPr id="902" name="Group 39"/>
          <p:cNvGrpSpPr/>
          <p:nvPr/>
        </p:nvGrpSpPr>
        <p:grpSpPr>
          <a:xfrm>
            <a:off x="609600" y="2484119"/>
            <a:ext cx="3406775" cy="1754194"/>
            <a:chOff x="0" y="0"/>
            <a:chExt cx="3406775" cy="1754192"/>
          </a:xfrm>
        </p:grpSpPr>
        <p:sp>
          <p:nvSpPr>
            <p:cNvPr id="887" name="Line 23"/>
            <p:cNvSpPr/>
            <p:nvPr/>
          </p:nvSpPr>
          <p:spPr>
            <a:xfrm>
              <a:off x="2057400" y="300355"/>
              <a:ext cx="685800" cy="1"/>
            </a:xfrm>
            <a:prstGeom prst="line">
              <a:avLst/>
            </a:prstGeom>
            <a:noFill/>
            <a:ln w="9525" cap="flat">
              <a:solidFill>
                <a:srgbClr val="000000"/>
              </a:solidFill>
              <a:prstDash val="solid"/>
              <a:round/>
            </a:ln>
            <a:effectLst/>
          </p:spPr>
          <p:txBody>
            <a:bodyPr wrap="square" lIns="45719" tIns="45719" rIns="45719" bIns="45719" numCol="1" anchor="t">
              <a:noAutofit/>
            </a:bodyPr>
            <a:lstStyle/>
            <a:p>
              <a:pPr>
                <a:defRPr>
                  <a:solidFill>
                    <a:srgbClr val="FFFFFF"/>
                  </a:solidFill>
                </a:defRPr>
              </a:pPr>
            </a:p>
          </p:txBody>
        </p:sp>
        <p:sp>
          <p:nvSpPr>
            <p:cNvPr id="888" name="Text Box 24"/>
            <p:cNvSpPr txBox="1"/>
            <p:nvPr/>
          </p:nvSpPr>
          <p:spPr>
            <a:xfrm>
              <a:off x="2711450" y="0"/>
              <a:ext cx="685800" cy="28131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spcBef>
                  <a:spcPts val="1200"/>
                </a:spcBef>
                <a:defRPr>
                  <a:latin typeface="Times New Roman"/>
                  <a:ea typeface="Times New Roman"/>
                  <a:cs typeface="Times New Roman"/>
                  <a:sym typeface="Times New Roman"/>
                </a:defRPr>
              </a:lvl1pPr>
            </a:lstStyle>
            <a:p>
              <a:pPr/>
              <a:r>
                <a:t>mm</a:t>
              </a:r>
            </a:p>
          </p:txBody>
        </p:sp>
        <p:sp>
          <p:nvSpPr>
            <p:cNvPr id="889" name="Text Box 25"/>
            <p:cNvSpPr txBox="1"/>
            <p:nvPr/>
          </p:nvSpPr>
          <p:spPr>
            <a:xfrm>
              <a:off x="0" y="0"/>
              <a:ext cx="1828800" cy="28131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a:spcBef>
                  <a:spcPts val="1200"/>
                </a:spcBef>
                <a:defRPr>
                  <a:latin typeface="Times New Roman"/>
                  <a:ea typeface="Times New Roman"/>
                  <a:cs typeface="Times New Roman"/>
                  <a:sym typeface="Times New Roman"/>
                </a:defRPr>
              </a:lvl1pPr>
            </a:lstStyle>
            <a:p>
              <a:pPr/>
              <a:r>
                <a:t>Length of Central</a:t>
              </a:r>
            </a:p>
          </p:txBody>
        </p:sp>
        <p:sp>
          <p:nvSpPr>
            <p:cNvPr id="890" name="Text Box 27"/>
            <p:cNvSpPr txBox="1"/>
            <p:nvPr/>
          </p:nvSpPr>
          <p:spPr>
            <a:xfrm>
              <a:off x="2291861" y="367030"/>
              <a:ext cx="216878" cy="37275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spcBef>
                  <a:spcPts val="1200"/>
                </a:spcBef>
                <a:defRPr>
                  <a:latin typeface="Times New Roman"/>
                  <a:ea typeface="Times New Roman"/>
                  <a:cs typeface="Times New Roman"/>
                  <a:sym typeface="Times New Roman"/>
                </a:defRPr>
              </a:lvl1pPr>
            </a:lstStyle>
            <a:p>
              <a:pPr/>
              <a:r>
                <a:t>?</a:t>
              </a:r>
            </a:p>
          </p:txBody>
        </p:sp>
        <p:sp>
          <p:nvSpPr>
            <p:cNvPr id="891" name="Line 28"/>
            <p:cNvSpPr/>
            <p:nvPr/>
          </p:nvSpPr>
          <p:spPr>
            <a:xfrm>
              <a:off x="2057400" y="713105"/>
              <a:ext cx="685800" cy="1"/>
            </a:xfrm>
            <a:prstGeom prst="line">
              <a:avLst/>
            </a:prstGeom>
            <a:noFill/>
            <a:ln w="9525" cap="flat">
              <a:solidFill>
                <a:srgbClr val="000000"/>
              </a:solidFill>
              <a:prstDash val="solid"/>
              <a:round/>
            </a:ln>
            <a:effectLst/>
          </p:spPr>
          <p:txBody>
            <a:bodyPr wrap="square" lIns="45719" tIns="45719" rIns="45719" bIns="45719" numCol="1" anchor="t">
              <a:noAutofit/>
            </a:bodyPr>
            <a:lstStyle/>
            <a:p>
              <a:pPr>
                <a:defRPr>
                  <a:solidFill>
                    <a:srgbClr val="FFFFFF"/>
                  </a:solidFill>
                </a:defRPr>
              </a:pPr>
            </a:p>
          </p:txBody>
        </p:sp>
        <p:sp>
          <p:nvSpPr>
            <p:cNvPr id="892" name="Text Box 29"/>
            <p:cNvSpPr txBox="1"/>
            <p:nvPr/>
          </p:nvSpPr>
          <p:spPr>
            <a:xfrm>
              <a:off x="2711450" y="412750"/>
              <a:ext cx="685800" cy="28131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spcBef>
                  <a:spcPts val="1200"/>
                </a:spcBef>
                <a:defRPr>
                  <a:latin typeface="Times New Roman"/>
                  <a:ea typeface="Times New Roman"/>
                  <a:cs typeface="Times New Roman"/>
                  <a:sym typeface="Times New Roman"/>
                </a:defRPr>
              </a:lvl1pPr>
            </a:lstStyle>
            <a:p>
              <a:pPr/>
              <a:r>
                <a:t>mm</a:t>
              </a:r>
            </a:p>
          </p:txBody>
        </p:sp>
        <p:sp>
          <p:nvSpPr>
            <p:cNvPr id="893" name="Text Box 30"/>
            <p:cNvSpPr txBox="1"/>
            <p:nvPr/>
          </p:nvSpPr>
          <p:spPr>
            <a:xfrm>
              <a:off x="0" y="412750"/>
              <a:ext cx="1828800" cy="28131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a:spcBef>
                  <a:spcPts val="1200"/>
                </a:spcBef>
                <a:defRPr>
                  <a:latin typeface="Times New Roman"/>
                  <a:ea typeface="Times New Roman"/>
                  <a:cs typeface="Times New Roman"/>
                  <a:sym typeface="Times New Roman"/>
                </a:defRPr>
              </a:lvl1pPr>
            </a:lstStyle>
            <a:p>
              <a:pPr/>
              <a:r>
                <a:t>Central in Repose</a:t>
              </a:r>
            </a:p>
          </p:txBody>
        </p:sp>
        <p:sp>
          <p:nvSpPr>
            <p:cNvPr id="894" name="Text Box 31"/>
            <p:cNvSpPr txBox="1"/>
            <p:nvPr/>
          </p:nvSpPr>
          <p:spPr>
            <a:xfrm>
              <a:off x="2291861" y="779780"/>
              <a:ext cx="216878" cy="37275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spcBef>
                  <a:spcPts val="1200"/>
                </a:spcBef>
                <a:defRPr>
                  <a:latin typeface="Times New Roman"/>
                  <a:ea typeface="Times New Roman"/>
                  <a:cs typeface="Times New Roman"/>
                  <a:sym typeface="Times New Roman"/>
                </a:defRPr>
              </a:lvl1pPr>
            </a:lstStyle>
            <a:p>
              <a:pPr/>
              <a:r>
                <a:t>?</a:t>
              </a:r>
            </a:p>
          </p:txBody>
        </p:sp>
        <p:sp>
          <p:nvSpPr>
            <p:cNvPr id="895" name="Line 32"/>
            <p:cNvSpPr/>
            <p:nvPr/>
          </p:nvSpPr>
          <p:spPr>
            <a:xfrm>
              <a:off x="2057400" y="1125855"/>
              <a:ext cx="685800" cy="1"/>
            </a:xfrm>
            <a:prstGeom prst="line">
              <a:avLst/>
            </a:prstGeom>
            <a:noFill/>
            <a:ln w="9525" cap="flat">
              <a:solidFill>
                <a:srgbClr val="000000"/>
              </a:solidFill>
              <a:prstDash val="solid"/>
              <a:round/>
            </a:ln>
            <a:effectLst/>
          </p:spPr>
          <p:txBody>
            <a:bodyPr wrap="square" lIns="45719" tIns="45719" rIns="45719" bIns="45719" numCol="1" anchor="t">
              <a:noAutofit/>
            </a:bodyPr>
            <a:lstStyle/>
            <a:p>
              <a:pPr>
                <a:defRPr>
                  <a:solidFill>
                    <a:srgbClr val="FFFFFF"/>
                  </a:solidFill>
                </a:defRPr>
              </a:pPr>
            </a:p>
          </p:txBody>
        </p:sp>
        <p:sp>
          <p:nvSpPr>
            <p:cNvPr id="896" name="Text Box 33"/>
            <p:cNvSpPr txBox="1"/>
            <p:nvPr/>
          </p:nvSpPr>
          <p:spPr>
            <a:xfrm>
              <a:off x="2711450" y="825500"/>
              <a:ext cx="685800" cy="28131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spcBef>
                  <a:spcPts val="1200"/>
                </a:spcBef>
                <a:defRPr>
                  <a:latin typeface="Times New Roman"/>
                  <a:ea typeface="Times New Roman"/>
                  <a:cs typeface="Times New Roman"/>
                  <a:sym typeface="Times New Roman"/>
                </a:defRPr>
              </a:lvl1pPr>
            </a:lstStyle>
            <a:p>
              <a:pPr/>
              <a:r>
                <a:t>mm</a:t>
              </a:r>
            </a:p>
          </p:txBody>
        </p:sp>
        <p:sp>
          <p:nvSpPr>
            <p:cNvPr id="897" name="Text Box 34"/>
            <p:cNvSpPr txBox="1"/>
            <p:nvPr/>
          </p:nvSpPr>
          <p:spPr>
            <a:xfrm>
              <a:off x="0" y="825500"/>
              <a:ext cx="1828800" cy="28131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a:spcBef>
                  <a:spcPts val="1200"/>
                </a:spcBef>
                <a:defRPr>
                  <a:latin typeface="Times New Roman"/>
                  <a:ea typeface="Times New Roman"/>
                  <a:cs typeface="Times New Roman"/>
                  <a:sym typeface="Times New Roman"/>
                </a:defRPr>
              </a:lvl1pPr>
            </a:lstStyle>
            <a:p>
              <a:pPr/>
              <a:r>
                <a:t>Gingival Exposed</a:t>
              </a:r>
            </a:p>
          </p:txBody>
        </p:sp>
        <p:sp>
          <p:nvSpPr>
            <p:cNvPr id="898" name="Text Box 35"/>
            <p:cNvSpPr txBox="1"/>
            <p:nvPr/>
          </p:nvSpPr>
          <p:spPr>
            <a:xfrm>
              <a:off x="2301386" y="1381443"/>
              <a:ext cx="216878" cy="37275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spcBef>
                  <a:spcPts val="1200"/>
                </a:spcBef>
                <a:defRPr>
                  <a:latin typeface="Times New Roman"/>
                  <a:ea typeface="Times New Roman"/>
                  <a:cs typeface="Times New Roman"/>
                  <a:sym typeface="Times New Roman"/>
                </a:defRPr>
              </a:lvl1pPr>
            </a:lstStyle>
            <a:p>
              <a:pPr/>
              <a:r>
                <a:t>?</a:t>
              </a:r>
            </a:p>
          </p:txBody>
        </p:sp>
        <p:sp>
          <p:nvSpPr>
            <p:cNvPr id="899" name="Line 36"/>
            <p:cNvSpPr/>
            <p:nvPr/>
          </p:nvSpPr>
          <p:spPr>
            <a:xfrm>
              <a:off x="2066925" y="1727518"/>
              <a:ext cx="685800" cy="1"/>
            </a:xfrm>
            <a:prstGeom prst="line">
              <a:avLst/>
            </a:prstGeom>
            <a:noFill/>
            <a:ln w="9525" cap="flat">
              <a:solidFill>
                <a:srgbClr val="000000"/>
              </a:solidFill>
              <a:prstDash val="solid"/>
              <a:round/>
            </a:ln>
            <a:effectLst/>
          </p:spPr>
          <p:txBody>
            <a:bodyPr wrap="square" lIns="45719" tIns="45719" rIns="45719" bIns="45719" numCol="1" anchor="t">
              <a:noAutofit/>
            </a:bodyPr>
            <a:lstStyle/>
            <a:p>
              <a:pPr>
                <a:defRPr>
                  <a:solidFill>
                    <a:srgbClr val="FFFFFF"/>
                  </a:solidFill>
                </a:defRPr>
              </a:pPr>
            </a:p>
          </p:txBody>
        </p:sp>
        <p:sp>
          <p:nvSpPr>
            <p:cNvPr id="900" name="Text Box 37"/>
            <p:cNvSpPr txBox="1"/>
            <p:nvPr/>
          </p:nvSpPr>
          <p:spPr>
            <a:xfrm>
              <a:off x="2720975" y="1427162"/>
              <a:ext cx="685800" cy="28131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spcBef>
                  <a:spcPts val="1200"/>
                </a:spcBef>
                <a:defRPr>
                  <a:latin typeface="Times New Roman"/>
                  <a:ea typeface="Times New Roman"/>
                  <a:cs typeface="Times New Roman"/>
                  <a:sym typeface="Times New Roman"/>
                </a:defRPr>
              </a:lvl1pPr>
            </a:lstStyle>
            <a:p>
              <a:pPr/>
              <a:r>
                <a:t>mm</a:t>
              </a:r>
            </a:p>
          </p:txBody>
        </p:sp>
        <p:sp>
          <p:nvSpPr>
            <p:cNvPr id="901" name="Text Box 38"/>
            <p:cNvSpPr txBox="1"/>
            <p:nvPr/>
          </p:nvSpPr>
          <p:spPr>
            <a:xfrm>
              <a:off x="9525" y="1427162"/>
              <a:ext cx="1828800" cy="28131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a:spcBef>
                  <a:spcPts val="1200"/>
                </a:spcBef>
                <a:defRPr>
                  <a:latin typeface="Times New Roman"/>
                  <a:ea typeface="Times New Roman"/>
                  <a:cs typeface="Times New Roman"/>
                  <a:sym typeface="Times New Roman"/>
                </a:defRPr>
              </a:lvl1pPr>
            </a:lstStyle>
            <a:p>
              <a:pPr/>
              <a:r>
                <a:t>Lip Mobility</a:t>
              </a:r>
            </a:p>
          </p:txBody>
        </p:sp>
      </p:gr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0" showMasterSp="1" showMasterPhAnim="1">
  <p:cSld>
    <p:spTree>
      <p:nvGrpSpPr>
        <p:cNvPr id="1" name=""/>
        <p:cNvGrpSpPr/>
        <p:nvPr/>
      </p:nvGrpSpPr>
      <p:grpSpPr>
        <a:xfrm>
          <a:off x="0" y="0"/>
          <a:ext cx="0" cy="0"/>
          <a:chOff x="0" y="0"/>
          <a:chExt cx="0" cy="0"/>
        </a:xfrm>
      </p:grpSpPr>
      <p:sp>
        <p:nvSpPr>
          <p:cNvPr id="762" name="Rectangle 2"/>
          <p:cNvSpPr txBox="1"/>
          <p:nvPr>
            <p:ph type="title"/>
          </p:nvPr>
        </p:nvSpPr>
        <p:spPr>
          <a:prstGeom prst="rect">
            <a:avLst/>
          </a:prstGeom>
        </p:spPr>
        <p:txBody>
          <a:bodyPr/>
          <a:lstStyle/>
          <a:p>
            <a:pPr>
              <a:defRPr>
                <a:effectLst/>
              </a:defRPr>
            </a:pPr>
            <a:r>
              <a:t>CORE Presentation</a:t>
            </a:r>
          </a:p>
        </p:txBody>
      </p:sp>
      <p:sp>
        <p:nvSpPr>
          <p:cNvPr id="763" name="TextBox 4"/>
          <p:cNvSpPr txBox="1"/>
          <p:nvPr/>
        </p:nvSpPr>
        <p:spPr>
          <a:xfrm>
            <a:off x="381000" y="1600200"/>
            <a:ext cx="2514600" cy="695224"/>
          </a:xfrm>
          <a:prstGeom prst="rect">
            <a:avLst/>
          </a:prstGeom>
          <a:solidFill>
            <a:srgbClr val="558ED5"/>
          </a:solidFill>
          <a:ln w="12700">
            <a:miter lim="400000"/>
          </a:ln>
          <a:effectLst>
            <a:outerShdw sx="100000" sy="100000" kx="0" ky="0" algn="b" rotWithShape="0" blurRad="63500" dist="38100" dir="2700000">
              <a:srgbClr val="000000">
                <a:alpha val="39999"/>
              </a:srgbClr>
            </a:outerShdw>
          </a:effectLst>
          <a:extLst>
            <a:ext uri="{C572A759-6A51-4108-AA02-DFA0A04FC94B}">
              <ma14:wrappingTextBoxFlag xmlns:ma14="http://schemas.microsoft.com/office/mac/drawingml/2011/main" val="1"/>
            </a:ext>
          </a:extLst>
        </p:spPr>
        <p:txBody>
          <a:bodyPr lIns="45719" rIns="45719">
            <a:spAutoFit/>
          </a:bodyPr>
          <a:lstStyle/>
          <a:p>
            <a:pPr>
              <a:defRPr sz="1400">
                <a:solidFill>
                  <a:srgbClr val="FFFFFF"/>
                </a:solidFill>
                <a:latin typeface="+mj-lt"/>
                <a:ea typeface="+mj-ea"/>
                <a:cs typeface="+mj-cs"/>
                <a:sym typeface="Arial"/>
              </a:defRPr>
            </a:pPr>
            <a:r>
              <a:t>This is an instruction slide.</a:t>
            </a:r>
            <a:endParaRPr>
              <a:latin typeface="Times New Roman"/>
              <a:ea typeface="Times New Roman"/>
              <a:cs typeface="Times New Roman"/>
              <a:sym typeface="Times New Roman"/>
            </a:endParaRPr>
          </a:p>
          <a:p>
            <a:pPr>
              <a:defRPr sz="1400">
                <a:solidFill>
                  <a:srgbClr val="FFFFFF"/>
                </a:solidFill>
                <a:latin typeface="+mj-lt"/>
                <a:ea typeface="+mj-ea"/>
                <a:cs typeface="+mj-cs"/>
                <a:sym typeface="Arial"/>
              </a:defRPr>
            </a:pPr>
            <a:r>
              <a:t>It will not be shown in the presentation.</a:t>
            </a:r>
          </a:p>
        </p:txBody>
      </p:sp>
      <p:sp>
        <p:nvSpPr>
          <p:cNvPr id="764" name="TextBox 5"/>
          <p:cNvSpPr txBox="1"/>
          <p:nvPr/>
        </p:nvSpPr>
        <p:spPr>
          <a:xfrm>
            <a:off x="1828800" y="2667000"/>
            <a:ext cx="5867400" cy="1368324"/>
          </a:xfrm>
          <a:prstGeom prst="rect">
            <a:avLst/>
          </a:prstGeom>
          <a:solidFill>
            <a:srgbClr val="558ED5"/>
          </a:solidFill>
          <a:ln w="12700">
            <a:miter lim="400000"/>
          </a:ln>
          <a:effectLst>
            <a:outerShdw sx="100000" sy="100000" kx="0" ky="0" algn="b" rotWithShape="0" blurRad="63500" dist="38100" dir="2700000">
              <a:srgbClr val="000000">
                <a:alpha val="39999"/>
              </a:srgbClr>
            </a:outerShdw>
          </a:effectLst>
          <a:extLst>
            <a:ext uri="{C572A759-6A51-4108-AA02-DFA0A04FC94B}">
              <ma14:wrappingTextBoxFlag xmlns:ma14="http://schemas.microsoft.com/office/mac/drawingml/2011/main" val="1"/>
            </a:ext>
          </a:extLst>
        </p:spPr>
        <p:txBody>
          <a:bodyPr lIns="45719" rIns="45719">
            <a:spAutoFit/>
          </a:bodyPr>
          <a:lstStyle/>
          <a:p>
            <a:pPr>
              <a:defRPr b="1" sz="1800">
                <a:latin typeface="+mj-lt"/>
                <a:ea typeface="+mj-ea"/>
                <a:cs typeface="+mj-cs"/>
                <a:sym typeface="Arial"/>
              </a:defRPr>
            </a:pPr>
            <a:r>
              <a:t>Microsoft Windows</a:t>
            </a:r>
            <a:endParaRPr>
              <a:latin typeface="Times New Roman"/>
              <a:ea typeface="Times New Roman"/>
              <a:cs typeface="Times New Roman"/>
              <a:sym typeface="Times New Roman"/>
            </a:endParaRPr>
          </a:p>
          <a:p>
            <a:pPr algn="l">
              <a:defRPr sz="1400">
                <a:solidFill>
                  <a:srgbClr val="FFFFFF"/>
                </a:solidFill>
                <a:latin typeface="+mj-lt"/>
                <a:ea typeface="+mj-ea"/>
                <a:cs typeface="+mj-cs"/>
                <a:sym typeface="Arial"/>
              </a:defRPr>
            </a:pPr>
            <a:r>
              <a:t>This template is compatible with PowerPoint 2003 and PowerPoint 2007.  </a:t>
            </a:r>
            <a:endParaRPr>
              <a:latin typeface="Times New Roman"/>
              <a:ea typeface="Times New Roman"/>
              <a:cs typeface="Times New Roman"/>
              <a:sym typeface="Times New Roman"/>
            </a:endParaRPr>
          </a:p>
          <a:p>
            <a:pPr algn="l">
              <a:defRPr sz="1400">
                <a:solidFill>
                  <a:srgbClr val="FFFFFF"/>
                </a:solidFill>
                <a:latin typeface="+mj-lt"/>
                <a:ea typeface="+mj-ea"/>
                <a:cs typeface="+mj-cs"/>
                <a:sym typeface="Arial"/>
              </a:defRPr>
            </a:pPr>
            <a:r>
              <a:t>The template file is saved in a read only final format.  This will ensure the original template is not overwritten.  When you save the file you will be prompted to save changes under a different name.  Rename the file and save in a location you will be able to find.</a:t>
            </a:r>
          </a:p>
        </p:txBody>
      </p:sp>
      <p:pic>
        <p:nvPicPr>
          <p:cNvPr id="765" name="Picture 4" descr="Picture 4"/>
          <p:cNvPicPr>
            <a:picLocks noChangeAspect="1"/>
          </p:cNvPicPr>
          <p:nvPr/>
        </p:nvPicPr>
        <p:blipFill>
          <a:blip r:embed="rId2">
            <a:extLst/>
          </a:blip>
          <a:stretch>
            <a:fillRect/>
          </a:stretch>
        </p:blipFill>
        <p:spPr>
          <a:xfrm>
            <a:off x="1828800" y="4495800"/>
            <a:ext cx="5943600" cy="973138"/>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04" name="TextBox 9"/>
          <p:cNvSpPr txBox="1"/>
          <p:nvPr/>
        </p:nvSpPr>
        <p:spPr>
          <a:xfrm>
            <a:off x="4803457" y="3962400"/>
            <a:ext cx="3794761" cy="43706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2400">
                <a:solidFill>
                  <a:srgbClr val="FFFFFF"/>
                </a:solidFill>
                <a:latin typeface="+mj-lt"/>
                <a:ea typeface="+mj-ea"/>
                <a:cs typeface="+mj-cs"/>
                <a:sym typeface="Arial"/>
              </a:defRPr>
            </a:lvl1pPr>
          </a:lstStyle>
          <a:p>
            <a:pPr/>
            <a:r>
              <a:t>Close up smile picture</a:t>
            </a:r>
          </a:p>
        </p:txBody>
      </p:sp>
      <p:sp>
        <p:nvSpPr>
          <p:cNvPr id="905" name="Text Placeholder 14"/>
          <p:cNvSpPr txBox="1"/>
          <p:nvPr>
            <p:ph type="body" sz="quarter" idx="1"/>
          </p:nvPr>
        </p:nvSpPr>
        <p:spPr>
          <a:xfrm>
            <a:off x="457200" y="2819400"/>
            <a:ext cx="3527425" cy="3116264"/>
          </a:xfrm>
          <a:prstGeom prst="rect">
            <a:avLst/>
          </a:prstGeom>
        </p:spPr>
        <p:txBody>
          <a:bodyPr/>
          <a:lstStyle/>
          <a:p>
            <a:pPr>
              <a:defRPr u="sng"/>
            </a:pPr>
          </a:p>
        </p:txBody>
      </p:sp>
      <p:pic>
        <p:nvPicPr>
          <p:cNvPr id="906" name="Picture Placeholder 15" descr="Picture Placeholder 15"/>
          <p:cNvPicPr>
            <a:picLocks noChangeAspect="1"/>
          </p:cNvPicPr>
          <p:nvPr>
            <p:ph type="pic" idx="21"/>
          </p:nvPr>
        </p:nvPicPr>
        <p:blipFill>
          <a:blip r:embed="rId2">
            <a:extLst/>
          </a:blip>
          <a:stretch>
            <a:fillRect/>
          </a:stretch>
        </p:blipFill>
        <p:spPr>
          <a:xfrm>
            <a:off x="4452937" y="1866900"/>
            <a:ext cx="4495801" cy="3124200"/>
          </a:xfrm>
          <a:prstGeom prst="rect">
            <a:avLst/>
          </a:prstGeom>
        </p:spPr>
      </p:pic>
      <p:grpSp>
        <p:nvGrpSpPr>
          <p:cNvPr id="914" name="Group 25"/>
          <p:cNvGrpSpPr/>
          <p:nvPr/>
        </p:nvGrpSpPr>
        <p:grpSpPr>
          <a:xfrm>
            <a:off x="542925" y="2317749"/>
            <a:ext cx="3321050" cy="372751"/>
            <a:chOff x="0" y="0"/>
            <a:chExt cx="3321050" cy="372749"/>
          </a:xfrm>
        </p:grpSpPr>
        <p:sp>
          <p:nvSpPr>
            <p:cNvPr id="907" name="Text Box 12"/>
            <p:cNvSpPr txBox="1"/>
            <p:nvPr/>
          </p:nvSpPr>
          <p:spPr>
            <a:xfrm>
              <a:off x="1688611" y="0"/>
              <a:ext cx="216878" cy="37275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spcBef>
                  <a:spcPts val="1200"/>
                </a:spcBef>
                <a:defRPr>
                  <a:latin typeface="Times New Roman"/>
                  <a:ea typeface="Times New Roman"/>
                  <a:cs typeface="Times New Roman"/>
                  <a:sym typeface="Times New Roman"/>
                </a:defRPr>
              </a:lvl1pPr>
            </a:lstStyle>
            <a:p>
              <a:pPr/>
              <a:r>
                <a:t>?</a:t>
              </a:r>
            </a:p>
          </p:txBody>
        </p:sp>
        <p:sp>
          <p:nvSpPr>
            <p:cNvPr id="908" name="Line 13"/>
            <p:cNvSpPr/>
            <p:nvPr/>
          </p:nvSpPr>
          <p:spPr>
            <a:xfrm>
              <a:off x="1568450" y="346075"/>
              <a:ext cx="457200" cy="0"/>
            </a:xfrm>
            <a:prstGeom prst="line">
              <a:avLst/>
            </a:prstGeom>
            <a:noFill/>
            <a:ln w="9525" cap="flat">
              <a:solidFill>
                <a:srgbClr val="000000"/>
              </a:solidFill>
              <a:prstDash val="solid"/>
              <a:round/>
            </a:ln>
            <a:effectLst/>
          </p:spPr>
          <p:txBody>
            <a:bodyPr wrap="square" lIns="45719" tIns="45719" rIns="45719" bIns="45719" numCol="1" anchor="t">
              <a:noAutofit/>
            </a:bodyPr>
            <a:lstStyle/>
            <a:p>
              <a:pPr>
                <a:defRPr>
                  <a:solidFill>
                    <a:srgbClr val="FFFFFF"/>
                  </a:solidFill>
                </a:defRPr>
              </a:pPr>
            </a:p>
          </p:txBody>
        </p:sp>
        <p:sp>
          <p:nvSpPr>
            <p:cNvPr id="909" name="Text Box 14"/>
            <p:cNvSpPr txBox="1"/>
            <p:nvPr/>
          </p:nvSpPr>
          <p:spPr>
            <a:xfrm>
              <a:off x="2025650" y="45719"/>
              <a:ext cx="457200" cy="28131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spcBef>
                  <a:spcPts val="1200"/>
                </a:spcBef>
                <a:defRPr>
                  <a:latin typeface="Times New Roman"/>
                  <a:ea typeface="Times New Roman"/>
                  <a:cs typeface="Times New Roman"/>
                  <a:sym typeface="Times New Roman"/>
                </a:defRPr>
              </a:lvl1pPr>
            </a:lstStyle>
            <a:p>
              <a:pPr/>
              <a:r>
                <a:t>mm</a:t>
              </a:r>
            </a:p>
          </p:txBody>
        </p:sp>
        <p:sp>
          <p:nvSpPr>
            <p:cNvPr id="910" name="Text Box 15"/>
            <p:cNvSpPr txBox="1"/>
            <p:nvPr/>
          </p:nvSpPr>
          <p:spPr>
            <a:xfrm>
              <a:off x="0" y="45719"/>
              <a:ext cx="1568450" cy="28131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a:spcBef>
                  <a:spcPts val="1200"/>
                </a:spcBef>
                <a:defRPr>
                  <a:latin typeface="Times New Roman"/>
                  <a:ea typeface="Times New Roman"/>
                  <a:cs typeface="Times New Roman"/>
                  <a:sym typeface="Times New Roman"/>
                </a:defRPr>
              </a:lvl1pPr>
            </a:lstStyle>
            <a:p>
              <a:pPr/>
              <a:r>
                <a:t>Dental Midline</a:t>
              </a:r>
            </a:p>
          </p:txBody>
        </p:sp>
        <p:sp>
          <p:nvSpPr>
            <p:cNvPr id="911" name="Text Box 16"/>
            <p:cNvSpPr txBox="1"/>
            <p:nvPr/>
          </p:nvSpPr>
          <p:spPr>
            <a:xfrm>
              <a:off x="2603011" y="0"/>
              <a:ext cx="216878" cy="37275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spcBef>
                  <a:spcPts val="1200"/>
                </a:spcBef>
                <a:defRPr>
                  <a:latin typeface="Times New Roman"/>
                  <a:ea typeface="Times New Roman"/>
                  <a:cs typeface="Times New Roman"/>
                  <a:sym typeface="Times New Roman"/>
                </a:defRPr>
              </a:lvl1pPr>
            </a:lstStyle>
            <a:p>
              <a:pPr/>
              <a:r>
                <a:t>?</a:t>
              </a:r>
            </a:p>
          </p:txBody>
        </p:sp>
        <p:sp>
          <p:nvSpPr>
            <p:cNvPr id="912" name="Line 17"/>
            <p:cNvSpPr/>
            <p:nvPr/>
          </p:nvSpPr>
          <p:spPr>
            <a:xfrm>
              <a:off x="2559050" y="346075"/>
              <a:ext cx="304800" cy="0"/>
            </a:xfrm>
            <a:prstGeom prst="line">
              <a:avLst/>
            </a:prstGeom>
            <a:noFill/>
            <a:ln w="9525" cap="flat">
              <a:solidFill>
                <a:srgbClr val="000000"/>
              </a:solidFill>
              <a:prstDash val="solid"/>
              <a:round/>
            </a:ln>
            <a:effectLst/>
          </p:spPr>
          <p:txBody>
            <a:bodyPr wrap="square" lIns="45719" tIns="45719" rIns="45719" bIns="45719" numCol="1" anchor="t">
              <a:noAutofit/>
            </a:bodyPr>
            <a:lstStyle/>
            <a:p>
              <a:pPr>
                <a:defRPr>
                  <a:solidFill>
                    <a:srgbClr val="FFFFFF"/>
                  </a:solidFill>
                </a:defRPr>
              </a:pPr>
            </a:p>
          </p:txBody>
        </p:sp>
        <p:sp>
          <p:nvSpPr>
            <p:cNvPr id="913" name="Text Box 18"/>
            <p:cNvSpPr txBox="1"/>
            <p:nvPr/>
          </p:nvSpPr>
          <p:spPr>
            <a:xfrm>
              <a:off x="2940050" y="148907"/>
              <a:ext cx="381000" cy="18402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spcBef>
                  <a:spcPts val="700"/>
                </a:spcBef>
                <a:defRPr sz="1200">
                  <a:latin typeface="Times New Roman"/>
                  <a:ea typeface="Times New Roman"/>
                  <a:cs typeface="Times New Roman"/>
                  <a:sym typeface="Times New Roman"/>
                </a:defRPr>
              </a:lvl1pPr>
            </a:lstStyle>
            <a:p>
              <a:pPr/>
              <a:r>
                <a:t>(R/L)</a:t>
              </a:r>
            </a:p>
          </p:txBody>
        </p:sp>
      </p:grpSp>
      <p:sp>
        <p:nvSpPr>
          <p:cNvPr id="915" name="Rectangle 18"/>
          <p:cNvSpPr txBox="1"/>
          <p:nvPr/>
        </p:nvSpPr>
        <p:spPr>
          <a:xfrm>
            <a:off x="502919" y="143949"/>
            <a:ext cx="3413761" cy="1363102"/>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p>
            <a:pPr marL="53975" indent="-53975">
              <a:defRPr sz="4400">
                <a:solidFill>
                  <a:srgbClr val="D7E4BD"/>
                </a:solidFill>
                <a:latin typeface="Times New Roman"/>
                <a:ea typeface="Times New Roman"/>
                <a:cs typeface="Times New Roman"/>
                <a:sym typeface="Times New Roman"/>
              </a:defRPr>
            </a:pPr>
            <a:r>
              <a:t>Tooth</a:t>
            </a:r>
          </a:p>
          <a:p>
            <a:pPr marL="53975" indent="-53975">
              <a:defRPr sz="4400">
                <a:solidFill>
                  <a:srgbClr val="D7E4BD"/>
                </a:solidFill>
                <a:latin typeface="Times New Roman"/>
                <a:ea typeface="Times New Roman"/>
                <a:cs typeface="Times New Roman"/>
                <a:sym typeface="Times New Roman"/>
              </a:defRPr>
            </a:pPr>
            <a:r>
              <a:t>Presentation</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17" name="TextBox 9"/>
          <p:cNvSpPr txBox="1"/>
          <p:nvPr/>
        </p:nvSpPr>
        <p:spPr>
          <a:xfrm>
            <a:off x="4803457" y="3962400"/>
            <a:ext cx="3794761" cy="79266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2400">
                <a:solidFill>
                  <a:srgbClr val="FFFFFF"/>
                </a:solidFill>
                <a:latin typeface="+mj-lt"/>
                <a:ea typeface="+mj-ea"/>
                <a:cs typeface="+mj-cs"/>
                <a:sym typeface="Arial"/>
              </a:defRPr>
            </a:lvl1pPr>
          </a:lstStyle>
          <a:p>
            <a:pPr/>
            <a:r>
              <a:t>Close up incisal display in repose picture</a:t>
            </a:r>
          </a:p>
        </p:txBody>
      </p:sp>
      <p:pic>
        <p:nvPicPr>
          <p:cNvPr id="918" name="Picture Placeholder 7" descr="Picture Placeholder 7"/>
          <p:cNvPicPr>
            <a:picLocks noChangeAspect="1"/>
          </p:cNvPicPr>
          <p:nvPr>
            <p:ph type="pic" idx="21"/>
          </p:nvPr>
        </p:nvPicPr>
        <p:blipFill>
          <a:blip r:embed="rId2">
            <a:extLst/>
          </a:blip>
          <a:stretch>
            <a:fillRect/>
          </a:stretch>
        </p:blipFill>
        <p:spPr>
          <a:xfrm>
            <a:off x="4452937" y="1866900"/>
            <a:ext cx="4495801" cy="3124200"/>
          </a:xfrm>
          <a:prstGeom prst="rect">
            <a:avLst/>
          </a:prstGeom>
        </p:spPr>
      </p:pic>
      <p:sp>
        <p:nvSpPr>
          <p:cNvPr id="919" name="Text Box 15"/>
          <p:cNvSpPr txBox="1"/>
          <p:nvPr/>
        </p:nvSpPr>
        <p:spPr>
          <a:xfrm>
            <a:off x="542925" y="2363470"/>
            <a:ext cx="1819275" cy="57341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l">
              <a:spcBef>
                <a:spcPts val="1200"/>
              </a:spcBef>
              <a:defRPr>
                <a:latin typeface="Times New Roman"/>
                <a:ea typeface="Times New Roman"/>
                <a:cs typeface="Times New Roman"/>
                <a:sym typeface="Times New Roman"/>
              </a:defRPr>
            </a:lvl1pPr>
          </a:lstStyle>
          <a:p>
            <a:pPr/>
            <a:r>
              <a:t>Central in Repose</a:t>
            </a:r>
          </a:p>
        </p:txBody>
      </p:sp>
      <p:sp>
        <p:nvSpPr>
          <p:cNvPr id="920" name="Text Box 12"/>
          <p:cNvSpPr txBox="1"/>
          <p:nvPr/>
        </p:nvSpPr>
        <p:spPr>
          <a:xfrm>
            <a:off x="2634761" y="2317750"/>
            <a:ext cx="216878" cy="37275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spcBef>
                <a:spcPts val="1200"/>
              </a:spcBef>
              <a:defRPr>
                <a:latin typeface="Times New Roman"/>
                <a:ea typeface="Times New Roman"/>
                <a:cs typeface="Times New Roman"/>
                <a:sym typeface="Times New Roman"/>
              </a:defRPr>
            </a:lvl1pPr>
          </a:lstStyle>
          <a:p>
            <a:pPr/>
            <a:r>
              <a:t>?</a:t>
            </a:r>
          </a:p>
        </p:txBody>
      </p:sp>
      <p:sp>
        <p:nvSpPr>
          <p:cNvPr id="921" name="Line 13"/>
          <p:cNvSpPr/>
          <p:nvPr/>
        </p:nvSpPr>
        <p:spPr>
          <a:xfrm>
            <a:off x="2438400" y="2663825"/>
            <a:ext cx="609600" cy="0"/>
          </a:xfrm>
          <a:prstGeom prst="line">
            <a:avLst/>
          </a:prstGeom>
          <a:ln>
            <a:solidFill>
              <a:srgbClr val="000000"/>
            </a:solidFill>
          </a:ln>
        </p:spPr>
        <p:txBody>
          <a:bodyPr lIns="45719" rIns="45719"/>
          <a:lstStyle/>
          <a:p>
            <a:pPr>
              <a:defRPr>
                <a:solidFill>
                  <a:srgbClr val="FFFFFF"/>
                </a:solidFill>
              </a:defRPr>
            </a:pPr>
          </a:p>
        </p:txBody>
      </p:sp>
      <p:sp>
        <p:nvSpPr>
          <p:cNvPr id="922" name="Text Box 14"/>
          <p:cNvSpPr txBox="1"/>
          <p:nvPr/>
        </p:nvSpPr>
        <p:spPr>
          <a:xfrm>
            <a:off x="3079750" y="2363470"/>
            <a:ext cx="457200" cy="28131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spcBef>
                <a:spcPts val="1200"/>
              </a:spcBef>
              <a:defRPr>
                <a:latin typeface="Times New Roman"/>
                <a:ea typeface="Times New Roman"/>
                <a:cs typeface="Times New Roman"/>
                <a:sym typeface="Times New Roman"/>
              </a:defRPr>
            </a:lvl1pPr>
          </a:lstStyle>
          <a:p>
            <a:pPr/>
            <a:r>
              <a:t>mm</a:t>
            </a:r>
          </a:p>
        </p:txBody>
      </p:sp>
      <p:sp>
        <p:nvSpPr>
          <p:cNvPr id="923" name="Rectangle 18"/>
          <p:cNvSpPr txBox="1"/>
          <p:nvPr/>
        </p:nvSpPr>
        <p:spPr>
          <a:xfrm>
            <a:off x="502919" y="143949"/>
            <a:ext cx="3413761" cy="1363102"/>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p>
            <a:pPr marL="53975" indent="-53975">
              <a:defRPr sz="4400">
                <a:solidFill>
                  <a:srgbClr val="D7E4BD"/>
                </a:solidFill>
                <a:latin typeface="Times New Roman"/>
                <a:ea typeface="Times New Roman"/>
                <a:cs typeface="Times New Roman"/>
                <a:sym typeface="Times New Roman"/>
              </a:defRPr>
            </a:pPr>
            <a:r>
              <a:t>Tooth</a:t>
            </a:r>
          </a:p>
          <a:p>
            <a:pPr marL="53975" indent="-53975">
              <a:defRPr sz="4400">
                <a:solidFill>
                  <a:srgbClr val="D7E4BD"/>
                </a:solidFill>
                <a:latin typeface="Times New Roman"/>
                <a:ea typeface="Times New Roman"/>
                <a:cs typeface="Times New Roman"/>
                <a:sym typeface="Times New Roman"/>
              </a:defRPr>
            </a:pPr>
            <a:r>
              <a:t>Presentation</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25" name="Rectangle 18"/>
          <p:cNvSpPr txBox="1"/>
          <p:nvPr/>
        </p:nvSpPr>
        <p:spPr>
          <a:xfrm>
            <a:off x="502919" y="143949"/>
            <a:ext cx="3413761" cy="1363102"/>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marL="53975" indent="-53975">
              <a:defRPr sz="4400">
                <a:solidFill>
                  <a:srgbClr val="D7E4BD"/>
                </a:solidFill>
                <a:latin typeface="Times New Roman"/>
                <a:ea typeface="Times New Roman"/>
                <a:cs typeface="Times New Roman"/>
                <a:sym typeface="Times New Roman"/>
              </a:defRPr>
            </a:lvl1pPr>
          </a:lstStyle>
          <a:p>
            <a:pPr/>
            <a:r>
              <a:t>Smile Presentation</a:t>
            </a:r>
          </a:p>
        </p:txBody>
      </p:sp>
      <p:sp>
        <p:nvSpPr>
          <p:cNvPr id="926" name="TextBox 8"/>
          <p:cNvSpPr txBox="1"/>
          <p:nvPr/>
        </p:nvSpPr>
        <p:spPr>
          <a:xfrm>
            <a:off x="4770120" y="4110037"/>
            <a:ext cx="3794760" cy="43707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2400">
                <a:solidFill>
                  <a:srgbClr val="FFFFFF"/>
                </a:solidFill>
                <a:latin typeface="+mj-lt"/>
                <a:ea typeface="+mj-ea"/>
                <a:cs typeface="+mj-cs"/>
                <a:sym typeface="Arial"/>
              </a:defRPr>
            </a:lvl1pPr>
          </a:lstStyle>
          <a:p>
            <a:pPr/>
            <a:r>
              <a:t>Close up smile picture</a:t>
            </a:r>
          </a:p>
        </p:txBody>
      </p:sp>
      <p:pic>
        <p:nvPicPr>
          <p:cNvPr id="927" name="Picture Placeholder 5" descr="Picture Placeholder 5"/>
          <p:cNvPicPr>
            <a:picLocks noChangeAspect="1"/>
          </p:cNvPicPr>
          <p:nvPr>
            <p:ph type="pic" idx="21"/>
          </p:nvPr>
        </p:nvPicPr>
        <p:blipFill>
          <a:blip r:embed="rId2">
            <a:extLst/>
          </a:blip>
          <a:stretch>
            <a:fillRect/>
          </a:stretch>
        </p:blipFill>
        <p:spPr>
          <a:xfrm>
            <a:off x="4452937" y="1866900"/>
            <a:ext cx="4495801" cy="3124200"/>
          </a:xfrm>
          <a:prstGeom prst="rect">
            <a:avLst/>
          </a:prstGeom>
        </p:spPr>
      </p:pic>
      <p:grpSp>
        <p:nvGrpSpPr>
          <p:cNvPr id="950" name="Group 29"/>
          <p:cNvGrpSpPr/>
          <p:nvPr/>
        </p:nvGrpSpPr>
        <p:grpSpPr>
          <a:xfrm>
            <a:off x="533400" y="2134870"/>
            <a:ext cx="3308350" cy="3276477"/>
            <a:chOff x="0" y="0"/>
            <a:chExt cx="3308350" cy="3276475"/>
          </a:xfrm>
        </p:grpSpPr>
        <p:sp>
          <p:nvSpPr>
            <p:cNvPr id="928" name="Line 13"/>
            <p:cNvSpPr/>
            <p:nvPr/>
          </p:nvSpPr>
          <p:spPr>
            <a:xfrm>
              <a:off x="76199" y="641668"/>
              <a:ext cx="2438401" cy="1"/>
            </a:xfrm>
            <a:prstGeom prst="line">
              <a:avLst/>
            </a:prstGeom>
            <a:noFill/>
            <a:ln w="9525" cap="flat">
              <a:solidFill>
                <a:srgbClr val="000000"/>
              </a:solidFill>
              <a:prstDash val="solid"/>
              <a:round/>
            </a:ln>
            <a:effectLst/>
          </p:spPr>
          <p:txBody>
            <a:bodyPr wrap="square" lIns="45719" tIns="45719" rIns="45719" bIns="45719" numCol="1" anchor="t">
              <a:noAutofit/>
            </a:bodyPr>
            <a:lstStyle/>
            <a:p>
              <a:pPr>
                <a:defRPr>
                  <a:solidFill>
                    <a:srgbClr val="FFFFFF"/>
                  </a:solidFill>
                </a:defRPr>
              </a:pPr>
            </a:p>
          </p:txBody>
        </p:sp>
        <p:sp>
          <p:nvSpPr>
            <p:cNvPr id="929" name="Text Box 12"/>
            <p:cNvSpPr txBox="1"/>
            <p:nvPr/>
          </p:nvSpPr>
          <p:spPr>
            <a:xfrm>
              <a:off x="1186961" y="303529"/>
              <a:ext cx="216878" cy="37275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spcBef>
                  <a:spcPts val="1200"/>
                </a:spcBef>
                <a:defRPr>
                  <a:latin typeface="Times New Roman"/>
                  <a:ea typeface="Times New Roman"/>
                  <a:cs typeface="Times New Roman"/>
                  <a:sym typeface="Times New Roman"/>
                </a:defRPr>
              </a:lvl1pPr>
            </a:lstStyle>
            <a:p>
              <a:pPr/>
              <a:r>
                <a:t>?</a:t>
              </a:r>
            </a:p>
          </p:txBody>
        </p:sp>
        <p:sp>
          <p:nvSpPr>
            <p:cNvPr id="930" name="Text Box 14"/>
            <p:cNvSpPr txBox="1"/>
            <p:nvPr/>
          </p:nvSpPr>
          <p:spPr>
            <a:xfrm>
              <a:off x="2514600" y="382587"/>
              <a:ext cx="793750" cy="25699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spcBef>
                  <a:spcPts val="1000"/>
                </a:spcBef>
                <a:defRPr sz="1800">
                  <a:latin typeface="Times New Roman"/>
                  <a:ea typeface="Times New Roman"/>
                  <a:cs typeface="Times New Roman"/>
                  <a:sym typeface="Times New Roman"/>
                </a:defRPr>
              </a:lvl1pPr>
            </a:lstStyle>
            <a:p>
              <a:pPr/>
              <a:r>
                <a:t>+/- mm</a:t>
              </a:r>
            </a:p>
          </p:txBody>
        </p:sp>
        <p:grpSp>
          <p:nvGrpSpPr>
            <p:cNvPr id="949" name="Group 33"/>
            <p:cNvGrpSpPr/>
            <p:nvPr/>
          </p:nvGrpSpPr>
          <p:grpSpPr>
            <a:xfrm>
              <a:off x="0" y="0"/>
              <a:ext cx="3276600" cy="3276476"/>
              <a:chOff x="0" y="0"/>
              <a:chExt cx="3276600" cy="3276475"/>
            </a:xfrm>
          </p:grpSpPr>
          <p:sp>
            <p:nvSpPr>
              <p:cNvPr id="931" name="Text Box 15"/>
              <p:cNvSpPr txBox="1"/>
              <p:nvPr/>
            </p:nvSpPr>
            <p:spPr>
              <a:xfrm>
                <a:off x="9525" y="0"/>
                <a:ext cx="3267075" cy="28131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a:spcBef>
                    <a:spcPts val="1200"/>
                  </a:spcBef>
                  <a:defRPr>
                    <a:latin typeface="Times New Roman"/>
                    <a:ea typeface="Times New Roman"/>
                    <a:cs typeface="Times New Roman"/>
                    <a:sym typeface="Times New Roman"/>
                  </a:defRPr>
                </a:lvl1pPr>
              </a:lstStyle>
              <a:p>
                <a:pPr/>
                <a:r>
                  <a:t>Gingival Line to Upper Lip</a:t>
                </a:r>
              </a:p>
            </p:txBody>
          </p:sp>
          <p:sp>
            <p:nvSpPr>
              <p:cNvPr id="932" name="Text Box 15"/>
              <p:cNvSpPr txBox="1"/>
              <p:nvPr/>
            </p:nvSpPr>
            <p:spPr>
              <a:xfrm>
                <a:off x="0" y="866775"/>
                <a:ext cx="3276600" cy="28131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algn="l">
                  <a:spcBef>
                    <a:spcPts val="1200"/>
                  </a:spcBef>
                  <a:defRPr>
                    <a:latin typeface="Times New Roman"/>
                    <a:ea typeface="Times New Roman"/>
                    <a:cs typeface="Times New Roman"/>
                    <a:sym typeface="Times New Roman"/>
                  </a:defRPr>
                </a:pPr>
                <a:r>
                  <a:t>Distal Extent of Smile  </a:t>
                </a:r>
                <a:r>
                  <a:rPr sz="1400"/>
                  <a:t>(Tooth #)</a:t>
                </a:r>
              </a:p>
            </p:txBody>
          </p:sp>
          <p:sp>
            <p:nvSpPr>
              <p:cNvPr id="933" name="Text Box 12"/>
              <p:cNvSpPr txBox="1"/>
              <p:nvPr/>
            </p:nvSpPr>
            <p:spPr>
              <a:xfrm>
                <a:off x="463061" y="1186180"/>
                <a:ext cx="216878" cy="37275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spcBef>
                    <a:spcPts val="1200"/>
                  </a:spcBef>
                  <a:defRPr>
                    <a:latin typeface="Times New Roman"/>
                    <a:ea typeface="Times New Roman"/>
                    <a:cs typeface="Times New Roman"/>
                    <a:sym typeface="Times New Roman"/>
                  </a:defRPr>
                </a:lvl1pPr>
              </a:lstStyle>
              <a:p>
                <a:pPr/>
                <a:r>
                  <a:t>?</a:t>
                </a:r>
              </a:p>
            </p:txBody>
          </p:sp>
          <p:sp>
            <p:nvSpPr>
              <p:cNvPr id="934" name="Line 13"/>
              <p:cNvSpPr/>
              <p:nvPr/>
            </p:nvSpPr>
            <p:spPr>
              <a:xfrm>
                <a:off x="228600" y="1522730"/>
                <a:ext cx="685800" cy="1"/>
              </a:xfrm>
              <a:prstGeom prst="line">
                <a:avLst/>
              </a:prstGeom>
              <a:noFill/>
              <a:ln w="9525" cap="flat">
                <a:solidFill>
                  <a:srgbClr val="000000"/>
                </a:solidFill>
                <a:prstDash val="solid"/>
                <a:round/>
              </a:ln>
              <a:effectLst/>
            </p:spPr>
            <p:txBody>
              <a:bodyPr wrap="square" lIns="45719" tIns="45719" rIns="45719" bIns="45719" numCol="1" anchor="t">
                <a:noAutofit/>
              </a:bodyPr>
              <a:lstStyle/>
              <a:p>
                <a:pPr>
                  <a:defRPr>
                    <a:solidFill>
                      <a:srgbClr val="FFFFFF"/>
                    </a:solidFill>
                  </a:defRPr>
                </a:pPr>
              </a:p>
            </p:txBody>
          </p:sp>
          <p:sp>
            <p:nvSpPr>
              <p:cNvPr id="935" name="Text Box 14"/>
              <p:cNvSpPr txBox="1"/>
              <p:nvPr/>
            </p:nvSpPr>
            <p:spPr>
              <a:xfrm>
                <a:off x="990600" y="1263650"/>
                <a:ext cx="152400" cy="28131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spcBef>
                    <a:spcPts val="1200"/>
                  </a:spcBef>
                  <a:defRPr>
                    <a:latin typeface="Times New Roman"/>
                    <a:ea typeface="Times New Roman"/>
                    <a:cs typeface="Times New Roman"/>
                    <a:sym typeface="Times New Roman"/>
                  </a:defRPr>
                </a:lvl1pPr>
              </a:lstStyle>
              <a:p>
                <a:pPr/>
                <a:r>
                  <a:t>:</a:t>
                </a:r>
              </a:p>
            </p:txBody>
          </p:sp>
          <p:sp>
            <p:nvSpPr>
              <p:cNvPr id="936" name="Text Box 15"/>
              <p:cNvSpPr txBox="1"/>
              <p:nvPr/>
            </p:nvSpPr>
            <p:spPr>
              <a:xfrm>
                <a:off x="0" y="1263650"/>
                <a:ext cx="228600" cy="28131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a:spcBef>
                    <a:spcPts val="1200"/>
                  </a:spcBef>
                  <a:defRPr>
                    <a:latin typeface="Times New Roman"/>
                    <a:ea typeface="Times New Roman"/>
                    <a:cs typeface="Times New Roman"/>
                    <a:sym typeface="Times New Roman"/>
                  </a:defRPr>
                </a:lvl1pPr>
              </a:lstStyle>
              <a:p>
                <a:pPr/>
                <a:r>
                  <a:t>R</a:t>
                </a:r>
              </a:p>
            </p:txBody>
          </p:sp>
          <p:sp>
            <p:nvSpPr>
              <p:cNvPr id="937" name="Text Box 12"/>
              <p:cNvSpPr txBox="1"/>
              <p:nvPr/>
            </p:nvSpPr>
            <p:spPr>
              <a:xfrm>
                <a:off x="1682261" y="1195705"/>
                <a:ext cx="216878" cy="37275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spcBef>
                    <a:spcPts val="1200"/>
                  </a:spcBef>
                  <a:defRPr>
                    <a:latin typeface="Times New Roman"/>
                    <a:ea typeface="Times New Roman"/>
                    <a:cs typeface="Times New Roman"/>
                    <a:sym typeface="Times New Roman"/>
                  </a:defRPr>
                </a:lvl1pPr>
              </a:lstStyle>
              <a:p>
                <a:pPr/>
                <a:r>
                  <a:t>?</a:t>
                </a:r>
              </a:p>
            </p:txBody>
          </p:sp>
          <p:sp>
            <p:nvSpPr>
              <p:cNvPr id="938" name="Line 13"/>
              <p:cNvSpPr/>
              <p:nvPr/>
            </p:nvSpPr>
            <p:spPr>
              <a:xfrm>
                <a:off x="1447800" y="1532255"/>
                <a:ext cx="685800" cy="1"/>
              </a:xfrm>
              <a:prstGeom prst="line">
                <a:avLst/>
              </a:prstGeom>
              <a:noFill/>
              <a:ln w="9525" cap="flat">
                <a:solidFill>
                  <a:srgbClr val="000000"/>
                </a:solidFill>
                <a:prstDash val="solid"/>
                <a:round/>
              </a:ln>
              <a:effectLst/>
            </p:spPr>
            <p:txBody>
              <a:bodyPr wrap="square" lIns="45719" tIns="45719" rIns="45719" bIns="45719" numCol="1" anchor="t">
                <a:noAutofit/>
              </a:bodyPr>
              <a:lstStyle/>
              <a:p>
                <a:pPr>
                  <a:defRPr>
                    <a:solidFill>
                      <a:srgbClr val="FFFFFF"/>
                    </a:solidFill>
                  </a:defRPr>
                </a:pPr>
              </a:p>
            </p:txBody>
          </p:sp>
          <p:sp>
            <p:nvSpPr>
              <p:cNvPr id="939" name="Text Box 15"/>
              <p:cNvSpPr txBox="1"/>
              <p:nvPr/>
            </p:nvSpPr>
            <p:spPr>
              <a:xfrm>
                <a:off x="1219200" y="1273175"/>
                <a:ext cx="228600" cy="28131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a:spcBef>
                    <a:spcPts val="1200"/>
                  </a:spcBef>
                  <a:defRPr>
                    <a:latin typeface="Times New Roman"/>
                    <a:ea typeface="Times New Roman"/>
                    <a:cs typeface="Times New Roman"/>
                    <a:sym typeface="Times New Roman"/>
                  </a:defRPr>
                </a:lvl1pPr>
              </a:lstStyle>
              <a:p>
                <a:pPr/>
                <a:r>
                  <a:t>L</a:t>
                </a:r>
              </a:p>
            </p:txBody>
          </p:sp>
          <p:sp>
            <p:nvSpPr>
              <p:cNvPr id="940" name="Text Box 15"/>
              <p:cNvSpPr txBox="1"/>
              <p:nvPr/>
            </p:nvSpPr>
            <p:spPr>
              <a:xfrm>
                <a:off x="0" y="1828800"/>
                <a:ext cx="3276600" cy="28131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a:spcBef>
                    <a:spcPts val="1200"/>
                  </a:spcBef>
                  <a:defRPr>
                    <a:latin typeface="Times New Roman"/>
                    <a:ea typeface="Times New Roman"/>
                    <a:cs typeface="Times New Roman"/>
                    <a:sym typeface="Times New Roman"/>
                  </a:defRPr>
                </a:lvl1pPr>
              </a:lstStyle>
              <a:p>
                <a:pPr/>
                <a:r>
                  <a:t>Buccal Corridors</a:t>
                </a:r>
              </a:p>
            </p:txBody>
          </p:sp>
          <p:sp>
            <p:nvSpPr>
              <p:cNvPr id="941" name="Text Box 12"/>
              <p:cNvSpPr txBox="1"/>
              <p:nvPr/>
            </p:nvSpPr>
            <p:spPr>
              <a:xfrm>
                <a:off x="1529861" y="2078354"/>
                <a:ext cx="216878" cy="37275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spcBef>
                    <a:spcPts val="1200"/>
                  </a:spcBef>
                  <a:defRPr>
                    <a:latin typeface="Times New Roman"/>
                    <a:ea typeface="Times New Roman"/>
                    <a:cs typeface="Times New Roman"/>
                    <a:sym typeface="Times New Roman"/>
                  </a:defRPr>
                </a:lvl1pPr>
              </a:lstStyle>
              <a:p>
                <a:pPr/>
                <a:r>
                  <a:t>?</a:t>
                </a:r>
              </a:p>
            </p:txBody>
          </p:sp>
          <p:sp>
            <p:nvSpPr>
              <p:cNvPr id="942" name="Line 13"/>
              <p:cNvSpPr/>
              <p:nvPr/>
            </p:nvSpPr>
            <p:spPr>
              <a:xfrm>
                <a:off x="685799" y="2414905"/>
                <a:ext cx="1905002" cy="1587"/>
              </a:xfrm>
              <a:prstGeom prst="line">
                <a:avLst/>
              </a:prstGeom>
              <a:noFill/>
              <a:ln w="9525" cap="flat">
                <a:solidFill>
                  <a:srgbClr val="000000"/>
                </a:solidFill>
                <a:prstDash val="solid"/>
                <a:round/>
              </a:ln>
              <a:effectLst/>
            </p:spPr>
            <p:txBody>
              <a:bodyPr wrap="square" lIns="45719" tIns="45719" rIns="45719" bIns="45719" numCol="1" anchor="t">
                <a:noAutofit/>
              </a:bodyPr>
              <a:lstStyle/>
              <a:p>
                <a:pPr>
                  <a:defRPr>
                    <a:solidFill>
                      <a:srgbClr val="FFFFFF"/>
                    </a:solidFill>
                  </a:defRPr>
                </a:pPr>
              </a:p>
            </p:txBody>
          </p:sp>
          <p:sp>
            <p:nvSpPr>
              <p:cNvPr id="943" name="Text Box 15"/>
              <p:cNvSpPr txBox="1"/>
              <p:nvPr/>
            </p:nvSpPr>
            <p:spPr>
              <a:xfrm>
                <a:off x="0" y="2155825"/>
                <a:ext cx="609600" cy="28131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a:spcBef>
                    <a:spcPts val="1200"/>
                  </a:spcBef>
                  <a:defRPr>
                    <a:latin typeface="Times New Roman"/>
                    <a:ea typeface="Times New Roman"/>
                    <a:cs typeface="Times New Roman"/>
                    <a:sym typeface="Times New Roman"/>
                  </a:defRPr>
                </a:lvl1pPr>
              </a:lstStyle>
              <a:p>
                <a:pPr/>
                <a:r>
                  <a:t>Right</a:t>
                </a:r>
              </a:p>
            </p:txBody>
          </p:sp>
          <p:sp>
            <p:nvSpPr>
              <p:cNvPr id="944" name="Text Box 12"/>
              <p:cNvSpPr txBox="1"/>
              <p:nvPr/>
            </p:nvSpPr>
            <p:spPr>
              <a:xfrm>
                <a:off x="1529861" y="2665729"/>
                <a:ext cx="216878" cy="37275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spcBef>
                    <a:spcPts val="1200"/>
                  </a:spcBef>
                  <a:defRPr>
                    <a:latin typeface="Times New Roman"/>
                    <a:ea typeface="Times New Roman"/>
                    <a:cs typeface="Times New Roman"/>
                    <a:sym typeface="Times New Roman"/>
                  </a:defRPr>
                </a:lvl1pPr>
              </a:lstStyle>
              <a:p>
                <a:pPr/>
                <a:r>
                  <a:t>?</a:t>
                </a:r>
              </a:p>
            </p:txBody>
          </p:sp>
          <p:sp>
            <p:nvSpPr>
              <p:cNvPr id="945" name="Line 13"/>
              <p:cNvSpPr/>
              <p:nvPr/>
            </p:nvSpPr>
            <p:spPr>
              <a:xfrm>
                <a:off x="685799" y="3002280"/>
                <a:ext cx="1905002" cy="1587"/>
              </a:xfrm>
              <a:prstGeom prst="line">
                <a:avLst/>
              </a:prstGeom>
              <a:noFill/>
              <a:ln w="9525" cap="flat">
                <a:solidFill>
                  <a:srgbClr val="000000"/>
                </a:solidFill>
                <a:prstDash val="solid"/>
                <a:round/>
              </a:ln>
              <a:effectLst/>
            </p:spPr>
            <p:txBody>
              <a:bodyPr wrap="square" lIns="45719" tIns="45719" rIns="45719" bIns="45719" numCol="1" anchor="t">
                <a:noAutofit/>
              </a:bodyPr>
              <a:lstStyle/>
              <a:p>
                <a:pPr>
                  <a:defRPr>
                    <a:solidFill>
                      <a:srgbClr val="FFFFFF"/>
                    </a:solidFill>
                  </a:defRPr>
                </a:pPr>
              </a:p>
            </p:txBody>
          </p:sp>
          <p:sp>
            <p:nvSpPr>
              <p:cNvPr id="946" name="Text Box 15"/>
              <p:cNvSpPr txBox="1"/>
              <p:nvPr/>
            </p:nvSpPr>
            <p:spPr>
              <a:xfrm>
                <a:off x="0" y="2743200"/>
                <a:ext cx="609600" cy="28131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a:spcBef>
                    <a:spcPts val="1200"/>
                  </a:spcBef>
                  <a:defRPr>
                    <a:latin typeface="Times New Roman"/>
                    <a:ea typeface="Times New Roman"/>
                    <a:cs typeface="Times New Roman"/>
                    <a:sym typeface="Times New Roman"/>
                  </a:defRPr>
                </a:lvl1pPr>
              </a:lstStyle>
              <a:p>
                <a:pPr/>
                <a:r>
                  <a:t>Left</a:t>
                </a:r>
              </a:p>
            </p:txBody>
          </p:sp>
          <p:sp>
            <p:nvSpPr>
              <p:cNvPr id="947" name="Text Box 15"/>
              <p:cNvSpPr txBox="1"/>
              <p:nvPr/>
            </p:nvSpPr>
            <p:spPr>
              <a:xfrm>
                <a:off x="685800" y="2482850"/>
                <a:ext cx="990600" cy="18402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a:defRPr sz="1200">
                    <a:latin typeface="Times New Roman"/>
                    <a:ea typeface="Times New Roman"/>
                    <a:cs typeface="Times New Roman"/>
                    <a:sym typeface="Times New Roman"/>
                  </a:defRPr>
                </a:lvl1pPr>
              </a:lstStyle>
              <a:p>
                <a:pPr/>
                <a:r>
                  <a:t>(OK/Excessive)</a:t>
                </a:r>
              </a:p>
            </p:txBody>
          </p:sp>
          <p:sp>
            <p:nvSpPr>
              <p:cNvPr id="948" name="Text Box 15"/>
              <p:cNvSpPr txBox="1"/>
              <p:nvPr/>
            </p:nvSpPr>
            <p:spPr>
              <a:xfrm>
                <a:off x="685800" y="3092450"/>
                <a:ext cx="990600" cy="18402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a:defRPr sz="1200">
                    <a:latin typeface="Times New Roman"/>
                    <a:ea typeface="Times New Roman"/>
                    <a:cs typeface="Times New Roman"/>
                    <a:sym typeface="Times New Roman"/>
                  </a:defRPr>
                </a:lvl1pPr>
              </a:lstStyle>
              <a:p>
                <a:pPr/>
                <a:r>
                  <a:t>(OK/Excessive)</a:t>
                </a:r>
              </a:p>
            </p:txBody>
          </p:sp>
        </p:grpSp>
      </p:gr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52" name="Rectangle 18"/>
          <p:cNvSpPr txBox="1"/>
          <p:nvPr/>
        </p:nvSpPr>
        <p:spPr>
          <a:xfrm>
            <a:off x="502919" y="143949"/>
            <a:ext cx="3413761" cy="1363102"/>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marL="53975" indent="-53975">
              <a:defRPr sz="4400">
                <a:solidFill>
                  <a:srgbClr val="D7E4BD"/>
                </a:solidFill>
                <a:latin typeface="Times New Roman"/>
                <a:ea typeface="Times New Roman"/>
                <a:cs typeface="Times New Roman"/>
                <a:sym typeface="Times New Roman"/>
              </a:defRPr>
            </a:lvl1pPr>
          </a:lstStyle>
          <a:p>
            <a:pPr/>
            <a:r>
              <a:t>Incisal Edge to Lower Lip</a:t>
            </a:r>
          </a:p>
        </p:txBody>
      </p:sp>
      <p:sp>
        <p:nvSpPr>
          <p:cNvPr id="953" name="TextBox 11"/>
          <p:cNvSpPr txBox="1"/>
          <p:nvPr/>
        </p:nvSpPr>
        <p:spPr>
          <a:xfrm>
            <a:off x="4803457" y="4114800"/>
            <a:ext cx="3794761" cy="43706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2400">
                <a:solidFill>
                  <a:srgbClr val="FFFFFF"/>
                </a:solidFill>
                <a:latin typeface="+mj-lt"/>
                <a:ea typeface="+mj-ea"/>
                <a:cs typeface="+mj-cs"/>
                <a:sym typeface="Arial"/>
              </a:defRPr>
            </a:lvl1pPr>
          </a:lstStyle>
          <a:p>
            <a:pPr/>
            <a:r>
              <a:t>Close up smile picture</a:t>
            </a:r>
          </a:p>
        </p:txBody>
      </p:sp>
      <p:sp>
        <p:nvSpPr>
          <p:cNvPr id="954" name="Text Placeholder 7"/>
          <p:cNvSpPr txBox="1"/>
          <p:nvPr>
            <p:ph type="body" sz="quarter" idx="1"/>
          </p:nvPr>
        </p:nvSpPr>
        <p:spPr>
          <a:xfrm>
            <a:off x="457200" y="2819400"/>
            <a:ext cx="3527425" cy="1752600"/>
          </a:xfrm>
          <a:prstGeom prst="rect">
            <a:avLst/>
          </a:prstGeom>
        </p:spPr>
        <p:txBody>
          <a:bodyPr/>
          <a:lstStyle/>
          <a:p>
            <a:pPr>
              <a:tabLst>
                <a:tab pos="101600" algn="l"/>
                <a:tab pos="736600" algn="l"/>
              </a:tabLst>
              <a:defRPr u="sng"/>
            </a:pPr>
          </a:p>
        </p:txBody>
      </p:sp>
      <p:pic>
        <p:nvPicPr>
          <p:cNvPr id="955" name="Picture Placeholder 5" descr="Picture Placeholder 5"/>
          <p:cNvPicPr>
            <a:picLocks noChangeAspect="1"/>
          </p:cNvPicPr>
          <p:nvPr>
            <p:ph type="pic" idx="21"/>
          </p:nvPr>
        </p:nvPicPr>
        <p:blipFill>
          <a:blip r:embed="rId2">
            <a:extLst/>
          </a:blip>
          <a:stretch>
            <a:fillRect/>
          </a:stretch>
        </p:blipFill>
        <p:spPr>
          <a:xfrm>
            <a:off x="4452937" y="1866900"/>
            <a:ext cx="4495801" cy="3124200"/>
          </a:xfrm>
          <a:prstGeom prst="rect">
            <a:avLst/>
          </a:prstGeom>
        </p:spPr>
      </p:pic>
      <p:sp>
        <p:nvSpPr>
          <p:cNvPr id="956" name="Text Box 15"/>
          <p:cNvSpPr txBox="1"/>
          <p:nvPr/>
        </p:nvSpPr>
        <p:spPr>
          <a:xfrm>
            <a:off x="542925" y="2134870"/>
            <a:ext cx="3267075" cy="57341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l">
              <a:spcBef>
                <a:spcPts val="1200"/>
              </a:spcBef>
              <a:defRPr>
                <a:latin typeface="Times New Roman"/>
                <a:ea typeface="Times New Roman"/>
                <a:cs typeface="Times New Roman"/>
                <a:sym typeface="Times New Roman"/>
              </a:defRPr>
            </a:lvl1pPr>
          </a:lstStyle>
          <a:p>
            <a:pPr/>
            <a:r>
              <a:t>Incisal Edge to Lower Lip in FULL Smile</a:t>
            </a:r>
          </a:p>
        </p:txBody>
      </p:sp>
      <p:sp>
        <p:nvSpPr>
          <p:cNvPr id="957" name="Text Box 15"/>
          <p:cNvSpPr txBox="1"/>
          <p:nvPr/>
        </p:nvSpPr>
        <p:spPr>
          <a:xfrm>
            <a:off x="533400" y="4693920"/>
            <a:ext cx="3267075" cy="37452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l">
              <a:defRPr sz="1200">
                <a:latin typeface="Times New Roman"/>
                <a:ea typeface="Times New Roman"/>
                <a:cs typeface="Times New Roman"/>
                <a:sym typeface="Times New Roman"/>
              </a:defRPr>
            </a:lvl1pPr>
          </a:lstStyle>
          <a:p>
            <a:pPr/>
            <a:r>
              <a:t>(Follows Smile Line, Covered by Lip, Reverse, Irregular)</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59" name="TextBox 22"/>
          <p:cNvSpPr txBox="1"/>
          <p:nvPr/>
        </p:nvSpPr>
        <p:spPr>
          <a:xfrm>
            <a:off x="4770120" y="4495800"/>
            <a:ext cx="3794760" cy="43706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2400">
                <a:solidFill>
                  <a:srgbClr val="FFFFFF"/>
                </a:solidFill>
                <a:latin typeface="+mj-lt"/>
                <a:ea typeface="+mj-ea"/>
                <a:cs typeface="+mj-cs"/>
                <a:sym typeface="Arial"/>
              </a:defRPr>
            </a:lvl1pPr>
          </a:lstStyle>
          <a:p>
            <a:pPr/>
            <a:r>
              <a:t>Intra-oral retracted picture</a:t>
            </a:r>
          </a:p>
        </p:txBody>
      </p:sp>
      <p:pic>
        <p:nvPicPr>
          <p:cNvPr id="960" name="Picture Placeholder 20" descr="Picture Placeholder 20"/>
          <p:cNvPicPr>
            <a:picLocks noChangeAspect="1"/>
          </p:cNvPicPr>
          <p:nvPr>
            <p:ph type="pic" idx="21"/>
          </p:nvPr>
        </p:nvPicPr>
        <p:blipFill>
          <a:blip r:embed="rId2">
            <a:extLst/>
          </a:blip>
          <a:stretch>
            <a:fillRect/>
          </a:stretch>
        </p:blipFill>
        <p:spPr>
          <a:prstGeom prst="rect">
            <a:avLst/>
          </a:prstGeom>
          <a:effectLst>
            <a:outerShdw sx="100000" sy="100000" kx="0" ky="0" algn="b" rotWithShape="0" blurRad="63500" dist="38100" dir="2700000">
              <a:srgbClr val="000000">
                <a:alpha val="39998"/>
              </a:srgbClr>
            </a:outerShdw>
          </a:effectLst>
        </p:spPr>
      </p:pic>
      <p:sp>
        <p:nvSpPr>
          <p:cNvPr id="961" name="Rectangle 2"/>
          <p:cNvSpPr txBox="1"/>
          <p:nvPr/>
        </p:nvSpPr>
        <p:spPr>
          <a:xfrm>
            <a:off x="502919" y="461630"/>
            <a:ext cx="8138161" cy="935370"/>
          </a:xfrm>
          <a:prstGeom prst="rect">
            <a:avLst/>
          </a:prstGeom>
          <a:ln w="12700">
            <a:miter lim="400000"/>
          </a:ln>
          <a:extLst>
            <a:ext uri="{C572A759-6A51-4108-AA02-DFA0A04FC94B}">
              <ma14:wrappingTextBoxFlag xmlns:ma14="http://schemas.microsoft.com/office/mac/drawingml/2011/main" val="1"/>
            </a:ext>
          </a:extLst>
        </p:spPr>
        <p:txBody>
          <a:bodyPr lIns="45719" rIns="45719" anchor="b">
            <a:spAutoFit/>
          </a:bodyPr>
          <a:lstStyle>
            <a:lvl1pPr marL="53975" indent="-53975">
              <a:defRPr sz="6000">
                <a:solidFill>
                  <a:srgbClr val="D7E4BD"/>
                </a:solidFill>
                <a:latin typeface="Times New Roman"/>
                <a:ea typeface="Times New Roman"/>
                <a:cs typeface="Times New Roman"/>
                <a:sym typeface="Times New Roman"/>
              </a:defRPr>
            </a:lvl1pPr>
          </a:lstStyle>
          <a:p>
            <a:pPr/>
            <a:r>
              <a:t>Tooth Length</a:t>
            </a:r>
          </a:p>
        </p:txBody>
      </p:sp>
      <p:sp>
        <p:nvSpPr>
          <p:cNvPr id="962" name="Rectangle 11"/>
          <p:cNvSpPr/>
          <p:nvPr/>
        </p:nvSpPr>
        <p:spPr>
          <a:xfrm>
            <a:off x="304800" y="2590800"/>
            <a:ext cx="4013200" cy="1524000"/>
          </a:xfrm>
          <a:prstGeom prst="rect">
            <a:avLst/>
          </a:prstGeom>
          <a:solidFill>
            <a:srgbClr val="FFFFFF"/>
          </a:solidFill>
          <a:ln>
            <a:solidFill>
              <a:srgbClr val="FFFFFF"/>
            </a:solidFill>
            <a:miter/>
          </a:ln>
          <a:effectLst>
            <a:outerShdw sx="100000" sy="100000" kx="0" ky="0" algn="b" rotWithShape="0" blurRad="63500" dist="38100" dir="2700000">
              <a:srgbClr val="000000">
                <a:alpha val="39999"/>
              </a:srgbClr>
            </a:outerShdw>
          </a:effectLst>
        </p:spPr>
        <p:txBody>
          <a:bodyPr lIns="45719" rIns="45719" anchor="ctr"/>
          <a:lstStyle/>
          <a:p>
            <a:pPr algn="l">
              <a:defRPr sz="2400">
                <a:solidFill>
                  <a:srgbClr val="FFFFFF"/>
                </a:solidFill>
                <a:latin typeface="+mj-lt"/>
                <a:ea typeface="+mj-ea"/>
                <a:cs typeface="+mj-cs"/>
                <a:sym typeface="Arial"/>
              </a:defRPr>
            </a:pPr>
          </a:p>
        </p:txBody>
      </p:sp>
      <p:grpSp>
        <p:nvGrpSpPr>
          <p:cNvPr id="965" name="Picture 6"/>
          <p:cNvGrpSpPr/>
          <p:nvPr/>
        </p:nvGrpSpPr>
        <p:grpSpPr>
          <a:xfrm>
            <a:off x="457200" y="2667000"/>
            <a:ext cx="3687763" cy="1019175"/>
            <a:chOff x="0" y="0"/>
            <a:chExt cx="3687762" cy="1019175"/>
          </a:xfrm>
        </p:grpSpPr>
        <p:sp>
          <p:nvSpPr>
            <p:cNvPr id="963" name="Rectangle"/>
            <p:cNvSpPr/>
            <p:nvPr/>
          </p:nvSpPr>
          <p:spPr>
            <a:xfrm>
              <a:off x="0" y="0"/>
              <a:ext cx="3687763" cy="1019175"/>
            </a:xfrm>
            <a:prstGeom prst="rect">
              <a:avLst/>
            </a:prstGeom>
            <a:solidFill>
              <a:srgbClr val="FFFFFF"/>
            </a:solidFill>
            <a:ln w="12700" cap="flat">
              <a:noFill/>
              <a:miter lim="400000"/>
            </a:ln>
            <a:effectLst/>
          </p:spPr>
          <p:txBody>
            <a:bodyPr wrap="square" lIns="45719" tIns="45719" rIns="45719" bIns="45719" numCol="1" anchor="ctr">
              <a:noAutofit/>
            </a:bodyPr>
            <a:lstStyle/>
            <a:p>
              <a:pPr/>
            </a:p>
          </p:txBody>
        </p:sp>
        <p:pic>
          <p:nvPicPr>
            <p:cNvPr id="964" name="image5.tif" descr="image5.tif"/>
            <p:cNvPicPr>
              <a:picLocks noChangeAspect="1"/>
            </p:cNvPicPr>
            <p:nvPr/>
          </p:nvPicPr>
          <p:blipFill>
            <a:blip r:embed="rId3">
              <a:extLst/>
            </a:blip>
            <a:stretch>
              <a:fillRect/>
            </a:stretch>
          </p:blipFill>
          <p:spPr>
            <a:xfrm>
              <a:off x="0" y="0"/>
              <a:ext cx="3687763" cy="1019175"/>
            </a:xfrm>
            <a:prstGeom prst="rect">
              <a:avLst/>
            </a:prstGeom>
            <a:ln w="12700" cap="flat">
              <a:noFill/>
              <a:miter lim="400000"/>
            </a:ln>
            <a:effectLst/>
          </p:spPr>
        </p:pic>
      </p:grpSp>
      <p:sp>
        <p:nvSpPr>
          <p:cNvPr id="966" name="TextBox 10"/>
          <p:cNvSpPr/>
          <p:nvPr/>
        </p:nvSpPr>
        <p:spPr>
          <a:xfrm>
            <a:off x="736600" y="3048000"/>
            <a:ext cx="304800" cy="228600"/>
          </a:xfrm>
          <a:prstGeom prst="rect">
            <a:avLst/>
          </a:prstGeom>
          <a:solidFill>
            <a:srgbClr val="F2F2F2"/>
          </a:solidFill>
          <a:ln>
            <a:solidFill>
              <a:srgbClr val="000000"/>
            </a:solidFill>
          </a:ln>
        </p:spPr>
        <p:txBody>
          <a:bodyPr lIns="45719" rIns="45719"/>
          <a:lstStyle/>
          <a:p>
            <a:pPr>
              <a:defRPr sz="1200">
                <a:latin typeface="+mj-lt"/>
                <a:ea typeface="+mj-ea"/>
                <a:cs typeface="+mj-cs"/>
                <a:sym typeface="Arial"/>
              </a:defRPr>
            </a:pPr>
          </a:p>
        </p:txBody>
      </p:sp>
      <p:sp>
        <p:nvSpPr>
          <p:cNvPr id="967" name="TextBox 12"/>
          <p:cNvSpPr/>
          <p:nvPr/>
        </p:nvSpPr>
        <p:spPr>
          <a:xfrm>
            <a:off x="1193800" y="3124200"/>
            <a:ext cx="304800" cy="228600"/>
          </a:xfrm>
          <a:prstGeom prst="rect">
            <a:avLst/>
          </a:prstGeom>
          <a:solidFill>
            <a:srgbClr val="F2F2F2"/>
          </a:solidFill>
          <a:ln>
            <a:solidFill>
              <a:srgbClr val="000000"/>
            </a:solidFill>
          </a:ln>
        </p:spPr>
        <p:txBody>
          <a:bodyPr lIns="45719" rIns="45719"/>
          <a:lstStyle/>
          <a:p>
            <a:pPr>
              <a:defRPr sz="1200">
                <a:latin typeface="+mj-lt"/>
                <a:ea typeface="+mj-ea"/>
                <a:cs typeface="+mj-cs"/>
                <a:sym typeface="Arial"/>
              </a:defRPr>
            </a:pPr>
          </a:p>
        </p:txBody>
      </p:sp>
      <p:sp>
        <p:nvSpPr>
          <p:cNvPr id="968" name="TextBox 14"/>
          <p:cNvSpPr/>
          <p:nvPr/>
        </p:nvSpPr>
        <p:spPr>
          <a:xfrm>
            <a:off x="355600" y="3048000"/>
            <a:ext cx="304800" cy="228600"/>
          </a:xfrm>
          <a:prstGeom prst="rect">
            <a:avLst/>
          </a:prstGeom>
          <a:solidFill>
            <a:srgbClr val="F2F2F2"/>
          </a:solidFill>
          <a:ln>
            <a:solidFill>
              <a:srgbClr val="000000"/>
            </a:solidFill>
          </a:ln>
        </p:spPr>
        <p:txBody>
          <a:bodyPr lIns="45719" rIns="45719"/>
          <a:lstStyle/>
          <a:p>
            <a:pPr>
              <a:defRPr sz="1200">
                <a:latin typeface="+mj-lt"/>
                <a:ea typeface="+mj-ea"/>
                <a:cs typeface="+mj-cs"/>
                <a:sym typeface="Arial"/>
              </a:defRPr>
            </a:pPr>
          </a:p>
        </p:txBody>
      </p:sp>
      <p:sp>
        <p:nvSpPr>
          <p:cNvPr id="969" name="TextBox 15"/>
          <p:cNvSpPr/>
          <p:nvPr/>
        </p:nvSpPr>
        <p:spPr>
          <a:xfrm>
            <a:off x="2489200" y="3124200"/>
            <a:ext cx="304800" cy="228600"/>
          </a:xfrm>
          <a:prstGeom prst="rect">
            <a:avLst/>
          </a:prstGeom>
          <a:solidFill>
            <a:srgbClr val="F2F2F2"/>
          </a:solidFill>
          <a:ln>
            <a:solidFill>
              <a:srgbClr val="000000"/>
            </a:solidFill>
          </a:ln>
        </p:spPr>
        <p:txBody>
          <a:bodyPr lIns="45719" rIns="45719"/>
          <a:lstStyle/>
          <a:p>
            <a:pPr>
              <a:defRPr sz="1200">
                <a:latin typeface="+mj-lt"/>
                <a:ea typeface="+mj-ea"/>
                <a:cs typeface="+mj-cs"/>
                <a:sym typeface="Arial"/>
              </a:defRPr>
            </a:pPr>
          </a:p>
        </p:txBody>
      </p:sp>
      <p:sp>
        <p:nvSpPr>
          <p:cNvPr id="970" name="TextBox 16"/>
          <p:cNvSpPr/>
          <p:nvPr/>
        </p:nvSpPr>
        <p:spPr>
          <a:xfrm>
            <a:off x="3098800" y="3124200"/>
            <a:ext cx="304800" cy="228600"/>
          </a:xfrm>
          <a:prstGeom prst="rect">
            <a:avLst/>
          </a:prstGeom>
          <a:solidFill>
            <a:srgbClr val="F2F2F2"/>
          </a:solidFill>
          <a:ln>
            <a:solidFill>
              <a:srgbClr val="000000"/>
            </a:solidFill>
          </a:ln>
        </p:spPr>
        <p:txBody>
          <a:bodyPr lIns="45719" rIns="45719"/>
          <a:lstStyle/>
          <a:p>
            <a:pPr>
              <a:defRPr sz="1200">
                <a:latin typeface="+mj-lt"/>
                <a:ea typeface="+mj-ea"/>
                <a:cs typeface="+mj-cs"/>
                <a:sym typeface="Arial"/>
              </a:defRPr>
            </a:pPr>
          </a:p>
        </p:txBody>
      </p:sp>
      <p:sp>
        <p:nvSpPr>
          <p:cNvPr id="971" name="TextBox 17"/>
          <p:cNvSpPr/>
          <p:nvPr/>
        </p:nvSpPr>
        <p:spPr>
          <a:xfrm>
            <a:off x="3556000" y="3048000"/>
            <a:ext cx="304800" cy="228600"/>
          </a:xfrm>
          <a:prstGeom prst="rect">
            <a:avLst/>
          </a:prstGeom>
          <a:solidFill>
            <a:srgbClr val="F2F2F2"/>
          </a:solidFill>
          <a:ln>
            <a:solidFill>
              <a:srgbClr val="000000"/>
            </a:solidFill>
          </a:ln>
        </p:spPr>
        <p:txBody>
          <a:bodyPr lIns="45719" rIns="45719"/>
          <a:lstStyle/>
          <a:p>
            <a:pPr>
              <a:defRPr sz="1200">
                <a:latin typeface="+mj-lt"/>
                <a:ea typeface="+mj-ea"/>
                <a:cs typeface="+mj-cs"/>
                <a:sym typeface="Arial"/>
              </a:defRPr>
            </a:pPr>
          </a:p>
        </p:txBody>
      </p:sp>
      <p:sp>
        <p:nvSpPr>
          <p:cNvPr id="972" name="TextBox 18"/>
          <p:cNvSpPr/>
          <p:nvPr/>
        </p:nvSpPr>
        <p:spPr>
          <a:xfrm>
            <a:off x="3937000" y="3048000"/>
            <a:ext cx="304800" cy="228600"/>
          </a:xfrm>
          <a:prstGeom prst="rect">
            <a:avLst/>
          </a:prstGeom>
          <a:solidFill>
            <a:srgbClr val="F2F2F2"/>
          </a:solidFill>
          <a:ln>
            <a:solidFill>
              <a:srgbClr val="000000"/>
            </a:solidFill>
          </a:ln>
        </p:spPr>
        <p:txBody>
          <a:bodyPr lIns="45719" rIns="45719"/>
          <a:lstStyle/>
          <a:p>
            <a:pPr>
              <a:defRPr sz="1200">
                <a:latin typeface="+mj-lt"/>
                <a:ea typeface="+mj-ea"/>
                <a:cs typeface="+mj-cs"/>
                <a:sym typeface="Arial"/>
              </a:defRPr>
            </a:pPr>
          </a:p>
        </p:txBody>
      </p:sp>
      <p:sp>
        <p:nvSpPr>
          <p:cNvPr id="973" name="Straight Arrow Connector 33"/>
          <p:cNvSpPr/>
          <p:nvPr/>
        </p:nvSpPr>
        <p:spPr>
          <a:xfrm flipH="1">
            <a:off x="1933575" y="2751137"/>
            <a:ext cx="7938" cy="938213"/>
          </a:xfrm>
          <a:prstGeom prst="line">
            <a:avLst/>
          </a:prstGeom>
          <a:ln w="15875">
            <a:solidFill>
              <a:srgbClr val="000000"/>
            </a:solidFill>
            <a:headEnd type="triangle"/>
            <a:tailEnd type="triangle"/>
          </a:ln>
        </p:spPr>
        <p:txBody>
          <a:bodyPr lIns="45719" rIns="45719"/>
          <a:lstStyle/>
          <a:p>
            <a:pPr>
              <a:defRPr>
                <a:solidFill>
                  <a:srgbClr val="FFFFFF"/>
                </a:solidFill>
              </a:defRPr>
            </a:pPr>
          </a:p>
        </p:txBody>
      </p:sp>
      <p:sp>
        <p:nvSpPr>
          <p:cNvPr id="974" name="TextBox 13"/>
          <p:cNvSpPr/>
          <p:nvPr/>
        </p:nvSpPr>
        <p:spPr>
          <a:xfrm>
            <a:off x="1803400" y="3124200"/>
            <a:ext cx="304800" cy="228600"/>
          </a:xfrm>
          <a:prstGeom prst="rect">
            <a:avLst/>
          </a:prstGeom>
          <a:solidFill>
            <a:srgbClr val="F2F2F2"/>
          </a:solidFill>
          <a:ln>
            <a:solidFill>
              <a:srgbClr val="000000"/>
            </a:solidFill>
          </a:ln>
        </p:spPr>
        <p:txBody>
          <a:bodyPr lIns="45719" rIns="45719"/>
          <a:lstStyle/>
          <a:p>
            <a:pPr>
              <a:defRPr sz="1200">
                <a:latin typeface="+mj-lt"/>
                <a:ea typeface="+mj-ea"/>
                <a:cs typeface="+mj-cs"/>
                <a:sym typeface="Arial"/>
              </a:defRPr>
            </a:pPr>
          </a:p>
        </p:txBody>
      </p:sp>
      <p:grpSp>
        <p:nvGrpSpPr>
          <p:cNvPr id="977" name="TextBox 30"/>
          <p:cNvGrpSpPr/>
          <p:nvPr/>
        </p:nvGrpSpPr>
        <p:grpSpPr>
          <a:xfrm>
            <a:off x="261938" y="4340225"/>
            <a:ext cx="4102101" cy="1470025"/>
            <a:chOff x="0" y="0"/>
            <a:chExt cx="4102100" cy="1470025"/>
          </a:xfrm>
        </p:grpSpPr>
        <p:pic>
          <p:nvPicPr>
            <p:cNvPr id="975" name="TextBox 30" descr="TextBox 30"/>
            <p:cNvPicPr>
              <a:picLocks noChangeAspect="1"/>
            </p:cNvPicPr>
            <p:nvPr/>
          </p:nvPicPr>
          <p:blipFill>
            <a:blip r:embed="rId4">
              <a:extLst/>
            </a:blip>
            <a:stretch>
              <a:fillRect/>
            </a:stretch>
          </p:blipFill>
          <p:spPr>
            <a:xfrm>
              <a:off x="0" y="0"/>
              <a:ext cx="4102100" cy="1470025"/>
            </a:xfrm>
            <a:prstGeom prst="rect">
              <a:avLst/>
            </a:prstGeom>
            <a:ln w="12700" cap="flat">
              <a:noFill/>
              <a:miter lim="400000"/>
            </a:ln>
            <a:effectLst/>
          </p:spPr>
        </p:pic>
        <p:sp>
          <p:nvSpPr>
            <p:cNvPr id="976" name="Text Box 17"/>
            <p:cNvSpPr txBox="1"/>
            <p:nvPr/>
          </p:nvSpPr>
          <p:spPr>
            <a:xfrm>
              <a:off x="88582" y="66674"/>
              <a:ext cx="3870961" cy="114853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a:defRPr sz="1800">
                  <a:latin typeface="Times New Roman"/>
                  <a:ea typeface="Times New Roman"/>
                  <a:cs typeface="Times New Roman"/>
                  <a:sym typeface="Times New Roman"/>
                </a:defRPr>
              </a:pPr>
              <a:r>
                <a:t>CORE Value:</a:t>
              </a:r>
            </a:p>
            <a:p>
              <a:pPr>
                <a:defRPr sz="1800">
                  <a:latin typeface="Times New Roman"/>
                  <a:ea typeface="Times New Roman"/>
                  <a:cs typeface="Times New Roman"/>
                  <a:sym typeface="Times New Roman"/>
                </a:defRPr>
              </a:pPr>
              <a:r>
                <a:t>Maxillary Canine 10.4</a:t>
              </a:r>
            </a:p>
            <a:p>
              <a:pPr>
                <a:defRPr sz="1800">
                  <a:latin typeface="Times New Roman"/>
                  <a:ea typeface="Times New Roman"/>
                  <a:cs typeface="Times New Roman"/>
                  <a:sym typeface="Times New Roman"/>
                </a:defRPr>
              </a:pPr>
              <a:r>
                <a:t>Maxillary Lateral 8.2</a:t>
              </a:r>
            </a:p>
            <a:p>
              <a:pPr>
                <a:spcBef>
                  <a:spcPts val="1200"/>
                </a:spcBef>
                <a:defRPr sz="1800">
                  <a:latin typeface="Times New Roman"/>
                  <a:ea typeface="Times New Roman"/>
                  <a:cs typeface="Times New Roman"/>
                  <a:sym typeface="Times New Roman"/>
                </a:defRPr>
              </a:pPr>
              <a:r>
                <a:t>Maxillary Central 10.2</a:t>
              </a:r>
            </a:p>
          </p:txBody>
        </p:sp>
      </p:gr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79" name="Rectangle 2"/>
          <p:cNvSpPr txBox="1"/>
          <p:nvPr/>
        </p:nvSpPr>
        <p:spPr>
          <a:xfrm>
            <a:off x="502919" y="461630"/>
            <a:ext cx="8138161" cy="935370"/>
          </a:xfrm>
          <a:prstGeom prst="rect">
            <a:avLst/>
          </a:prstGeom>
          <a:ln w="12700">
            <a:miter lim="400000"/>
          </a:ln>
          <a:extLst>
            <a:ext uri="{C572A759-6A51-4108-AA02-DFA0A04FC94B}">
              <ma14:wrappingTextBoxFlag xmlns:ma14="http://schemas.microsoft.com/office/mac/drawingml/2011/main" val="1"/>
            </a:ext>
          </a:extLst>
        </p:spPr>
        <p:txBody>
          <a:bodyPr lIns="45719" rIns="45719" anchor="b">
            <a:spAutoFit/>
          </a:bodyPr>
          <a:lstStyle>
            <a:lvl1pPr marL="53975" indent="-53975">
              <a:defRPr sz="6000">
                <a:solidFill>
                  <a:srgbClr val="D7E4BD"/>
                </a:solidFill>
                <a:latin typeface="Times New Roman"/>
                <a:ea typeface="Times New Roman"/>
                <a:cs typeface="Times New Roman"/>
                <a:sym typeface="Times New Roman"/>
              </a:defRPr>
            </a:lvl1pPr>
          </a:lstStyle>
          <a:p>
            <a:pPr/>
            <a:r>
              <a:t>Height/Width Ratio</a:t>
            </a:r>
          </a:p>
        </p:txBody>
      </p:sp>
      <p:sp>
        <p:nvSpPr>
          <p:cNvPr id="980" name="TextBox 22"/>
          <p:cNvSpPr txBox="1"/>
          <p:nvPr/>
        </p:nvSpPr>
        <p:spPr>
          <a:xfrm>
            <a:off x="4770120" y="4495800"/>
            <a:ext cx="3794760" cy="43706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2400">
                <a:solidFill>
                  <a:srgbClr val="FFFFFF"/>
                </a:solidFill>
                <a:latin typeface="+mj-lt"/>
                <a:ea typeface="+mj-ea"/>
                <a:cs typeface="+mj-cs"/>
                <a:sym typeface="Arial"/>
              </a:defRPr>
            </a:lvl1pPr>
          </a:lstStyle>
          <a:p>
            <a:pPr/>
            <a:r>
              <a:t>Intra-oral retracted picture</a:t>
            </a:r>
          </a:p>
        </p:txBody>
      </p:sp>
      <p:sp>
        <p:nvSpPr>
          <p:cNvPr id="981" name="Rectangle 11"/>
          <p:cNvSpPr/>
          <p:nvPr/>
        </p:nvSpPr>
        <p:spPr>
          <a:xfrm>
            <a:off x="304800" y="2590800"/>
            <a:ext cx="4013200" cy="1524000"/>
          </a:xfrm>
          <a:prstGeom prst="rect">
            <a:avLst/>
          </a:prstGeom>
          <a:solidFill>
            <a:srgbClr val="FFFFFF"/>
          </a:solidFill>
          <a:ln>
            <a:solidFill>
              <a:srgbClr val="FFFFFF"/>
            </a:solidFill>
            <a:miter/>
          </a:ln>
          <a:effectLst>
            <a:outerShdw sx="100000" sy="100000" kx="0" ky="0" algn="b" rotWithShape="0" blurRad="63500" dist="38100" dir="2700000">
              <a:srgbClr val="000000">
                <a:alpha val="39999"/>
              </a:srgbClr>
            </a:outerShdw>
          </a:effectLst>
        </p:spPr>
        <p:txBody>
          <a:bodyPr lIns="45719" rIns="45719" anchor="ctr"/>
          <a:lstStyle/>
          <a:p>
            <a:pPr algn="l">
              <a:defRPr sz="2400">
                <a:solidFill>
                  <a:srgbClr val="FFFFFF"/>
                </a:solidFill>
                <a:latin typeface="+mj-lt"/>
                <a:ea typeface="+mj-ea"/>
                <a:cs typeface="+mj-cs"/>
                <a:sym typeface="Arial"/>
              </a:defRPr>
            </a:pPr>
          </a:p>
        </p:txBody>
      </p:sp>
      <p:grpSp>
        <p:nvGrpSpPr>
          <p:cNvPr id="984" name="Picture 6"/>
          <p:cNvGrpSpPr/>
          <p:nvPr/>
        </p:nvGrpSpPr>
        <p:grpSpPr>
          <a:xfrm>
            <a:off x="457200" y="2667000"/>
            <a:ext cx="3687763" cy="1019175"/>
            <a:chOff x="0" y="0"/>
            <a:chExt cx="3687762" cy="1019175"/>
          </a:xfrm>
        </p:grpSpPr>
        <p:sp>
          <p:nvSpPr>
            <p:cNvPr id="982" name="Rectangle"/>
            <p:cNvSpPr/>
            <p:nvPr/>
          </p:nvSpPr>
          <p:spPr>
            <a:xfrm>
              <a:off x="0" y="0"/>
              <a:ext cx="3687763" cy="1019175"/>
            </a:xfrm>
            <a:prstGeom prst="rect">
              <a:avLst/>
            </a:prstGeom>
            <a:solidFill>
              <a:srgbClr val="FFFFFF"/>
            </a:solidFill>
            <a:ln w="12700" cap="flat">
              <a:noFill/>
              <a:miter lim="400000"/>
            </a:ln>
            <a:effectLst/>
          </p:spPr>
          <p:txBody>
            <a:bodyPr wrap="square" lIns="45719" tIns="45719" rIns="45719" bIns="45719" numCol="1" anchor="ctr">
              <a:noAutofit/>
            </a:bodyPr>
            <a:lstStyle/>
            <a:p>
              <a:pPr/>
            </a:p>
          </p:txBody>
        </p:sp>
        <p:pic>
          <p:nvPicPr>
            <p:cNvPr id="983" name="image5.tif" descr="image5.tif"/>
            <p:cNvPicPr>
              <a:picLocks noChangeAspect="1"/>
            </p:cNvPicPr>
            <p:nvPr/>
          </p:nvPicPr>
          <p:blipFill>
            <a:blip r:embed="rId2">
              <a:extLst/>
            </a:blip>
            <a:stretch>
              <a:fillRect/>
            </a:stretch>
          </p:blipFill>
          <p:spPr>
            <a:xfrm>
              <a:off x="0" y="0"/>
              <a:ext cx="3687763" cy="1019175"/>
            </a:xfrm>
            <a:prstGeom prst="rect">
              <a:avLst/>
            </a:prstGeom>
            <a:ln w="12700" cap="flat">
              <a:noFill/>
              <a:miter lim="400000"/>
            </a:ln>
            <a:effectLst/>
          </p:spPr>
        </p:pic>
      </p:grpSp>
      <p:sp>
        <p:nvSpPr>
          <p:cNvPr id="985" name="TextBox 10"/>
          <p:cNvSpPr/>
          <p:nvPr/>
        </p:nvSpPr>
        <p:spPr>
          <a:xfrm>
            <a:off x="736600" y="3048000"/>
            <a:ext cx="304800" cy="228600"/>
          </a:xfrm>
          <a:prstGeom prst="rect">
            <a:avLst/>
          </a:prstGeom>
          <a:solidFill>
            <a:srgbClr val="F2F2F2"/>
          </a:solidFill>
          <a:ln>
            <a:solidFill>
              <a:srgbClr val="000000"/>
            </a:solidFill>
          </a:ln>
        </p:spPr>
        <p:txBody>
          <a:bodyPr lIns="45719" rIns="45719"/>
          <a:lstStyle/>
          <a:p>
            <a:pPr>
              <a:defRPr sz="1200">
                <a:latin typeface="+mj-lt"/>
                <a:ea typeface="+mj-ea"/>
                <a:cs typeface="+mj-cs"/>
                <a:sym typeface="Arial"/>
              </a:defRPr>
            </a:pPr>
          </a:p>
        </p:txBody>
      </p:sp>
      <p:sp>
        <p:nvSpPr>
          <p:cNvPr id="986" name="TextBox 12"/>
          <p:cNvSpPr/>
          <p:nvPr/>
        </p:nvSpPr>
        <p:spPr>
          <a:xfrm>
            <a:off x="1193800" y="3124200"/>
            <a:ext cx="304800" cy="228600"/>
          </a:xfrm>
          <a:prstGeom prst="rect">
            <a:avLst/>
          </a:prstGeom>
          <a:solidFill>
            <a:srgbClr val="F2F2F2"/>
          </a:solidFill>
          <a:ln>
            <a:solidFill>
              <a:srgbClr val="000000"/>
            </a:solidFill>
          </a:ln>
        </p:spPr>
        <p:txBody>
          <a:bodyPr lIns="45719" rIns="45719"/>
          <a:lstStyle/>
          <a:p>
            <a:pPr>
              <a:defRPr sz="1200">
                <a:latin typeface="+mj-lt"/>
                <a:ea typeface="+mj-ea"/>
                <a:cs typeface="+mj-cs"/>
                <a:sym typeface="Arial"/>
              </a:defRPr>
            </a:pPr>
          </a:p>
        </p:txBody>
      </p:sp>
      <p:sp>
        <p:nvSpPr>
          <p:cNvPr id="987" name="TextBox 14"/>
          <p:cNvSpPr/>
          <p:nvPr/>
        </p:nvSpPr>
        <p:spPr>
          <a:xfrm>
            <a:off x="355600" y="3048000"/>
            <a:ext cx="304800" cy="228600"/>
          </a:xfrm>
          <a:prstGeom prst="rect">
            <a:avLst/>
          </a:prstGeom>
          <a:solidFill>
            <a:srgbClr val="F2F2F2"/>
          </a:solidFill>
          <a:ln>
            <a:solidFill>
              <a:srgbClr val="000000"/>
            </a:solidFill>
          </a:ln>
        </p:spPr>
        <p:txBody>
          <a:bodyPr lIns="45719" rIns="45719"/>
          <a:lstStyle/>
          <a:p>
            <a:pPr>
              <a:defRPr sz="1200">
                <a:latin typeface="+mj-lt"/>
                <a:ea typeface="+mj-ea"/>
                <a:cs typeface="+mj-cs"/>
                <a:sym typeface="Arial"/>
              </a:defRPr>
            </a:pPr>
          </a:p>
        </p:txBody>
      </p:sp>
      <p:sp>
        <p:nvSpPr>
          <p:cNvPr id="988" name="TextBox 15"/>
          <p:cNvSpPr/>
          <p:nvPr/>
        </p:nvSpPr>
        <p:spPr>
          <a:xfrm>
            <a:off x="2489200" y="3124200"/>
            <a:ext cx="304800" cy="228600"/>
          </a:xfrm>
          <a:prstGeom prst="rect">
            <a:avLst/>
          </a:prstGeom>
          <a:solidFill>
            <a:srgbClr val="F2F2F2"/>
          </a:solidFill>
          <a:ln>
            <a:solidFill>
              <a:srgbClr val="000000"/>
            </a:solidFill>
          </a:ln>
        </p:spPr>
        <p:txBody>
          <a:bodyPr lIns="45719" rIns="45719"/>
          <a:lstStyle/>
          <a:p>
            <a:pPr>
              <a:defRPr sz="1200">
                <a:latin typeface="+mj-lt"/>
                <a:ea typeface="+mj-ea"/>
                <a:cs typeface="+mj-cs"/>
                <a:sym typeface="Arial"/>
              </a:defRPr>
            </a:pPr>
          </a:p>
        </p:txBody>
      </p:sp>
      <p:sp>
        <p:nvSpPr>
          <p:cNvPr id="989" name="TextBox 16"/>
          <p:cNvSpPr/>
          <p:nvPr/>
        </p:nvSpPr>
        <p:spPr>
          <a:xfrm>
            <a:off x="3098800" y="3124200"/>
            <a:ext cx="304800" cy="228600"/>
          </a:xfrm>
          <a:prstGeom prst="rect">
            <a:avLst/>
          </a:prstGeom>
          <a:solidFill>
            <a:srgbClr val="F2F2F2"/>
          </a:solidFill>
          <a:ln>
            <a:solidFill>
              <a:srgbClr val="000000"/>
            </a:solidFill>
          </a:ln>
        </p:spPr>
        <p:txBody>
          <a:bodyPr lIns="45719" rIns="45719"/>
          <a:lstStyle/>
          <a:p>
            <a:pPr>
              <a:defRPr sz="1200">
                <a:latin typeface="+mj-lt"/>
                <a:ea typeface="+mj-ea"/>
                <a:cs typeface="+mj-cs"/>
                <a:sym typeface="Arial"/>
              </a:defRPr>
            </a:pPr>
          </a:p>
        </p:txBody>
      </p:sp>
      <p:sp>
        <p:nvSpPr>
          <p:cNvPr id="990" name="TextBox 17"/>
          <p:cNvSpPr/>
          <p:nvPr/>
        </p:nvSpPr>
        <p:spPr>
          <a:xfrm>
            <a:off x="3556000" y="3048000"/>
            <a:ext cx="304800" cy="228600"/>
          </a:xfrm>
          <a:prstGeom prst="rect">
            <a:avLst/>
          </a:prstGeom>
          <a:solidFill>
            <a:srgbClr val="F2F2F2"/>
          </a:solidFill>
          <a:ln>
            <a:solidFill>
              <a:srgbClr val="000000"/>
            </a:solidFill>
          </a:ln>
        </p:spPr>
        <p:txBody>
          <a:bodyPr lIns="45719" rIns="45719"/>
          <a:lstStyle/>
          <a:p>
            <a:pPr>
              <a:defRPr sz="1200">
                <a:latin typeface="+mj-lt"/>
                <a:ea typeface="+mj-ea"/>
                <a:cs typeface="+mj-cs"/>
                <a:sym typeface="Arial"/>
              </a:defRPr>
            </a:pPr>
          </a:p>
        </p:txBody>
      </p:sp>
      <p:sp>
        <p:nvSpPr>
          <p:cNvPr id="991" name="TextBox 18"/>
          <p:cNvSpPr/>
          <p:nvPr/>
        </p:nvSpPr>
        <p:spPr>
          <a:xfrm>
            <a:off x="3937000" y="3048000"/>
            <a:ext cx="304800" cy="228600"/>
          </a:xfrm>
          <a:prstGeom prst="rect">
            <a:avLst/>
          </a:prstGeom>
          <a:solidFill>
            <a:srgbClr val="F2F2F2"/>
          </a:solidFill>
          <a:ln>
            <a:solidFill>
              <a:srgbClr val="000000"/>
            </a:solidFill>
          </a:ln>
        </p:spPr>
        <p:txBody>
          <a:bodyPr lIns="45719" rIns="45719"/>
          <a:lstStyle/>
          <a:p>
            <a:pPr>
              <a:defRPr sz="1200">
                <a:latin typeface="+mj-lt"/>
                <a:ea typeface="+mj-ea"/>
                <a:cs typeface="+mj-cs"/>
                <a:sym typeface="Arial"/>
              </a:defRPr>
            </a:pPr>
          </a:p>
        </p:txBody>
      </p:sp>
      <p:sp>
        <p:nvSpPr>
          <p:cNvPr id="992" name="TextBox 23"/>
          <p:cNvSpPr/>
          <p:nvPr/>
        </p:nvSpPr>
        <p:spPr>
          <a:xfrm>
            <a:off x="1219200" y="3733800"/>
            <a:ext cx="304800" cy="228600"/>
          </a:xfrm>
          <a:prstGeom prst="rect">
            <a:avLst/>
          </a:prstGeom>
          <a:solidFill>
            <a:srgbClr val="F2F2F2"/>
          </a:solidFill>
          <a:ln>
            <a:solidFill>
              <a:srgbClr val="000000"/>
            </a:solidFill>
          </a:ln>
        </p:spPr>
        <p:txBody>
          <a:bodyPr lIns="45719" rIns="45719"/>
          <a:lstStyle/>
          <a:p>
            <a:pPr>
              <a:defRPr sz="1200">
                <a:latin typeface="+mj-lt"/>
                <a:ea typeface="+mj-ea"/>
                <a:cs typeface="+mj-cs"/>
                <a:sym typeface="Arial"/>
              </a:defRPr>
            </a:pPr>
          </a:p>
        </p:txBody>
      </p:sp>
      <p:sp>
        <p:nvSpPr>
          <p:cNvPr id="993" name="TextBox 26"/>
          <p:cNvSpPr/>
          <p:nvPr/>
        </p:nvSpPr>
        <p:spPr>
          <a:xfrm>
            <a:off x="2538413" y="3733800"/>
            <a:ext cx="304801" cy="228600"/>
          </a:xfrm>
          <a:prstGeom prst="rect">
            <a:avLst/>
          </a:prstGeom>
          <a:solidFill>
            <a:srgbClr val="F2F2F2"/>
          </a:solidFill>
          <a:ln>
            <a:solidFill>
              <a:srgbClr val="000000"/>
            </a:solidFill>
          </a:ln>
        </p:spPr>
        <p:txBody>
          <a:bodyPr lIns="45719" rIns="45719"/>
          <a:lstStyle/>
          <a:p>
            <a:pPr>
              <a:defRPr sz="1200">
                <a:latin typeface="+mj-lt"/>
                <a:ea typeface="+mj-ea"/>
                <a:cs typeface="+mj-cs"/>
                <a:sym typeface="Arial"/>
              </a:defRPr>
            </a:pPr>
          </a:p>
        </p:txBody>
      </p:sp>
      <p:sp>
        <p:nvSpPr>
          <p:cNvPr id="994" name="TextBox 27"/>
          <p:cNvSpPr/>
          <p:nvPr/>
        </p:nvSpPr>
        <p:spPr>
          <a:xfrm>
            <a:off x="3124200" y="3657600"/>
            <a:ext cx="304800" cy="228600"/>
          </a:xfrm>
          <a:prstGeom prst="rect">
            <a:avLst/>
          </a:prstGeom>
          <a:solidFill>
            <a:srgbClr val="F2F2F2"/>
          </a:solidFill>
          <a:ln>
            <a:solidFill>
              <a:srgbClr val="000000"/>
            </a:solidFill>
          </a:ln>
        </p:spPr>
        <p:txBody>
          <a:bodyPr lIns="45719" rIns="45719"/>
          <a:lstStyle/>
          <a:p>
            <a:pPr>
              <a:defRPr sz="1200">
                <a:latin typeface="+mj-lt"/>
                <a:ea typeface="+mj-ea"/>
                <a:cs typeface="+mj-cs"/>
                <a:sym typeface="Arial"/>
              </a:defRPr>
            </a:pPr>
          </a:p>
        </p:txBody>
      </p:sp>
      <p:sp>
        <p:nvSpPr>
          <p:cNvPr id="995" name="Straight Arrow Connector 33"/>
          <p:cNvSpPr/>
          <p:nvPr/>
        </p:nvSpPr>
        <p:spPr>
          <a:xfrm flipH="1">
            <a:off x="1933575" y="2751137"/>
            <a:ext cx="7938" cy="938213"/>
          </a:xfrm>
          <a:prstGeom prst="line">
            <a:avLst/>
          </a:prstGeom>
          <a:ln w="15875">
            <a:solidFill>
              <a:srgbClr val="000000"/>
            </a:solidFill>
            <a:headEnd type="triangle"/>
            <a:tailEnd type="triangle"/>
          </a:ln>
        </p:spPr>
        <p:txBody>
          <a:bodyPr lIns="45719" rIns="45719"/>
          <a:lstStyle/>
          <a:p>
            <a:pPr>
              <a:defRPr>
                <a:solidFill>
                  <a:srgbClr val="FFFFFF"/>
                </a:solidFill>
              </a:defRPr>
            </a:pPr>
          </a:p>
        </p:txBody>
      </p:sp>
      <p:sp>
        <p:nvSpPr>
          <p:cNvPr id="996" name="TextBox 13"/>
          <p:cNvSpPr/>
          <p:nvPr/>
        </p:nvSpPr>
        <p:spPr>
          <a:xfrm>
            <a:off x="1803400" y="3124200"/>
            <a:ext cx="304800" cy="228600"/>
          </a:xfrm>
          <a:prstGeom prst="rect">
            <a:avLst/>
          </a:prstGeom>
          <a:solidFill>
            <a:srgbClr val="F2F2F2"/>
          </a:solidFill>
          <a:ln>
            <a:solidFill>
              <a:srgbClr val="000000"/>
            </a:solidFill>
          </a:ln>
        </p:spPr>
        <p:txBody>
          <a:bodyPr lIns="45719" rIns="45719"/>
          <a:lstStyle/>
          <a:p>
            <a:pPr>
              <a:defRPr sz="1200">
                <a:latin typeface="+mj-lt"/>
                <a:ea typeface="+mj-ea"/>
                <a:cs typeface="+mj-cs"/>
                <a:sym typeface="Arial"/>
              </a:defRPr>
            </a:pPr>
          </a:p>
        </p:txBody>
      </p:sp>
      <p:sp>
        <p:nvSpPr>
          <p:cNvPr id="997" name="Straight Arrow Connector 36"/>
          <p:cNvSpPr/>
          <p:nvPr/>
        </p:nvSpPr>
        <p:spPr>
          <a:xfrm flipH="1">
            <a:off x="1600200" y="3859212"/>
            <a:ext cx="685800" cy="1"/>
          </a:xfrm>
          <a:prstGeom prst="line">
            <a:avLst/>
          </a:prstGeom>
          <a:ln w="15875">
            <a:solidFill>
              <a:srgbClr val="000000"/>
            </a:solidFill>
            <a:headEnd type="triangle"/>
            <a:tailEnd type="triangle"/>
          </a:ln>
        </p:spPr>
        <p:txBody>
          <a:bodyPr lIns="45719" rIns="45719"/>
          <a:lstStyle/>
          <a:p>
            <a:pPr>
              <a:defRPr>
                <a:solidFill>
                  <a:srgbClr val="FFFFFF"/>
                </a:solidFill>
              </a:defRPr>
            </a:pPr>
          </a:p>
        </p:txBody>
      </p:sp>
      <p:sp>
        <p:nvSpPr>
          <p:cNvPr id="998" name="TextBox 24"/>
          <p:cNvSpPr/>
          <p:nvPr/>
        </p:nvSpPr>
        <p:spPr>
          <a:xfrm>
            <a:off x="1804988" y="3733800"/>
            <a:ext cx="304801" cy="228600"/>
          </a:xfrm>
          <a:prstGeom prst="rect">
            <a:avLst/>
          </a:prstGeom>
          <a:solidFill>
            <a:srgbClr val="F2F2F2"/>
          </a:solidFill>
          <a:ln>
            <a:solidFill>
              <a:srgbClr val="000000"/>
            </a:solidFill>
          </a:ln>
        </p:spPr>
        <p:txBody>
          <a:bodyPr lIns="45719" rIns="45719"/>
          <a:lstStyle/>
          <a:p>
            <a:pPr>
              <a:defRPr sz="1200">
                <a:latin typeface="+mj-lt"/>
                <a:ea typeface="+mj-ea"/>
                <a:cs typeface="+mj-cs"/>
                <a:sym typeface="Arial"/>
              </a:defRPr>
            </a:pPr>
          </a:p>
        </p:txBody>
      </p:sp>
      <p:grpSp>
        <p:nvGrpSpPr>
          <p:cNvPr id="1001" name="TextBox 30"/>
          <p:cNvGrpSpPr/>
          <p:nvPr/>
        </p:nvGrpSpPr>
        <p:grpSpPr>
          <a:xfrm>
            <a:off x="261938" y="4352925"/>
            <a:ext cx="4102101" cy="1766889"/>
            <a:chOff x="0" y="0"/>
            <a:chExt cx="4102100" cy="1766888"/>
          </a:xfrm>
        </p:grpSpPr>
        <p:pic>
          <p:nvPicPr>
            <p:cNvPr id="999" name="TextBox 30" descr="TextBox 30"/>
            <p:cNvPicPr>
              <a:picLocks noChangeAspect="1"/>
            </p:cNvPicPr>
            <p:nvPr/>
          </p:nvPicPr>
          <p:blipFill>
            <a:blip r:embed="rId3">
              <a:extLst/>
            </a:blip>
            <a:stretch>
              <a:fillRect/>
            </a:stretch>
          </p:blipFill>
          <p:spPr>
            <a:xfrm>
              <a:off x="0" y="0"/>
              <a:ext cx="4102100" cy="1766889"/>
            </a:xfrm>
            <a:prstGeom prst="rect">
              <a:avLst/>
            </a:prstGeom>
            <a:ln w="12700" cap="flat">
              <a:noFill/>
              <a:miter lim="400000"/>
            </a:ln>
            <a:effectLst/>
          </p:spPr>
        </p:pic>
        <p:sp>
          <p:nvSpPr>
            <p:cNvPr id="1000" name="Text Box 21"/>
            <p:cNvSpPr txBox="1"/>
            <p:nvPr/>
          </p:nvSpPr>
          <p:spPr>
            <a:xfrm>
              <a:off x="88582" y="66674"/>
              <a:ext cx="3870961" cy="156763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a:defRPr sz="1800">
                  <a:latin typeface="Times New Roman"/>
                  <a:ea typeface="Times New Roman"/>
                  <a:cs typeface="Times New Roman"/>
                  <a:sym typeface="Times New Roman"/>
                </a:defRPr>
              </a:pPr>
              <a:r>
                <a:t>CORE Value:</a:t>
              </a:r>
            </a:p>
            <a:p>
              <a:pPr>
                <a:defRPr sz="1800">
                  <a:latin typeface="Times New Roman"/>
                  <a:ea typeface="Times New Roman"/>
                  <a:cs typeface="Times New Roman"/>
                  <a:sym typeface="Times New Roman"/>
                </a:defRPr>
              </a:pPr>
              <a:r>
                <a:t>Maxillary Canine 10.4</a:t>
              </a:r>
            </a:p>
            <a:p>
              <a:pPr>
                <a:defRPr sz="1800">
                  <a:latin typeface="Times New Roman"/>
                  <a:ea typeface="Times New Roman"/>
                  <a:cs typeface="Times New Roman"/>
                  <a:sym typeface="Times New Roman"/>
                </a:defRPr>
              </a:pPr>
              <a:r>
                <a:t>Maxillary Lateral 8.2</a:t>
              </a:r>
            </a:p>
            <a:p>
              <a:pPr>
                <a:spcBef>
                  <a:spcPts val="1200"/>
                </a:spcBef>
                <a:defRPr sz="1800">
                  <a:latin typeface="Times New Roman"/>
                  <a:ea typeface="Times New Roman"/>
                  <a:cs typeface="Times New Roman"/>
                  <a:sym typeface="Times New Roman"/>
                </a:defRPr>
              </a:pPr>
              <a:r>
                <a:t>Maxillary Central 10.2</a:t>
              </a:r>
            </a:p>
            <a:p>
              <a:pPr>
                <a:defRPr sz="1800">
                  <a:latin typeface="Times New Roman"/>
                  <a:ea typeface="Times New Roman"/>
                  <a:cs typeface="Times New Roman"/>
                  <a:sym typeface="Times New Roman"/>
                </a:defRPr>
              </a:pPr>
              <a:r>
                <a:t>Ratio 1.2:1</a:t>
              </a:r>
            </a:p>
          </p:txBody>
        </p:sp>
      </p:grpSp>
      <p:pic>
        <p:nvPicPr>
          <p:cNvPr id="1002" name="Picture Placeholder 20" descr="Picture Placeholder 20"/>
          <p:cNvPicPr>
            <a:picLocks noChangeAspect="1"/>
          </p:cNvPicPr>
          <p:nvPr>
            <p:ph type="pic" idx="21"/>
          </p:nvPr>
        </p:nvPicPr>
        <p:blipFill>
          <a:blip r:embed="rId4">
            <a:extLst/>
          </a:blip>
          <a:stretch>
            <a:fillRect/>
          </a:stretch>
        </p:blipFill>
        <p:spPr>
          <a:prstGeom prst="rect">
            <a:avLst/>
          </a:prstGeom>
          <a:effectLst>
            <a:outerShdw sx="100000" sy="100000" kx="0" ky="0" algn="b" rotWithShape="0" blurRad="63500" dist="38100" dir="2700000">
              <a:srgbClr val="000000">
                <a:alpha val="39998"/>
              </a:srgbClr>
            </a:outerShdw>
          </a:effectLst>
        </p:spPr>
      </p:pic>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0" showMasterSp="1" showMasterPhAnim="1">
  <p:cSld>
    <p:spTree>
      <p:nvGrpSpPr>
        <p:cNvPr id="1" name=""/>
        <p:cNvGrpSpPr/>
        <p:nvPr/>
      </p:nvGrpSpPr>
      <p:grpSpPr>
        <a:xfrm>
          <a:off x="0" y="0"/>
          <a:ext cx="0" cy="0"/>
          <a:chOff x="0" y="0"/>
          <a:chExt cx="0" cy="0"/>
        </a:xfrm>
      </p:grpSpPr>
      <p:sp>
        <p:nvSpPr>
          <p:cNvPr id="1004" name="Rectangle 2"/>
          <p:cNvSpPr txBox="1"/>
          <p:nvPr/>
        </p:nvSpPr>
        <p:spPr>
          <a:xfrm>
            <a:off x="502919" y="461630"/>
            <a:ext cx="8138161" cy="935370"/>
          </a:xfrm>
          <a:prstGeom prst="rect">
            <a:avLst/>
          </a:prstGeom>
          <a:ln w="12700">
            <a:miter lim="400000"/>
          </a:ln>
          <a:extLst>
            <a:ext uri="{C572A759-6A51-4108-AA02-DFA0A04FC94B}">
              <ma14:wrappingTextBoxFlag xmlns:ma14="http://schemas.microsoft.com/office/mac/drawingml/2011/main" val="1"/>
            </a:ext>
          </a:extLst>
        </p:spPr>
        <p:txBody>
          <a:bodyPr lIns="45719" rIns="45719" anchor="b">
            <a:spAutoFit/>
          </a:bodyPr>
          <a:lstStyle>
            <a:lvl1pPr marL="53975" indent="-53975">
              <a:defRPr sz="6000">
                <a:solidFill>
                  <a:srgbClr val="D7E4BD"/>
                </a:solidFill>
                <a:latin typeface="Times New Roman"/>
                <a:ea typeface="Times New Roman"/>
                <a:cs typeface="Times New Roman"/>
                <a:sym typeface="Times New Roman"/>
              </a:defRPr>
            </a:lvl1pPr>
          </a:lstStyle>
          <a:p>
            <a:pPr/>
            <a:r>
              <a:t>Tissue Levels</a:t>
            </a:r>
          </a:p>
        </p:txBody>
      </p:sp>
      <p:sp>
        <p:nvSpPr>
          <p:cNvPr id="1005" name="Rectangle 11"/>
          <p:cNvSpPr/>
          <p:nvPr/>
        </p:nvSpPr>
        <p:spPr>
          <a:xfrm>
            <a:off x="304800" y="2286000"/>
            <a:ext cx="4013200" cy="1524000"/>
          </a:xfrm>
          <a:prstGeom prst="rect">
            <a:avLst/>
          </a:prstGeom>
          <a:solidFill>
            <a:srgbClr val="FFFFFF"/>
          </a:solidFill>
          <a:ln>
            <a:solidFill>
              <a:srgbClr val="FFFFFF"/>
            </a:solidFill>
            <a:miter/>
          </a:ln>
          <a:effectLst>
            <a:outerShdw sx="100000" sy="100000" kx="0" ky="0" algn="b" rotWithShape="0" blurRad="63500" dist="38100" dir="2700000">
              <a:srgbClr val="000000">
                <a:alpha val="39999"/>
              </a:srgbClr>
            </a:outerShdw>
          </a:effectLst>
        </p:spPr>
        <p:txBody>
          <a:bodyPr lIns="45719" rIns="45719" anchor="ctr"/>
          <a:lstStyle/>
          <a:p>
            <a:pPr algn="l">
              <a:defRPr sz="2400">
                <a:solidFill>
                  <a:srgbClr val="FFFFFF"/>
                </a:solidFill>
                <a:latin typeface="+mj-lt"/>
                <a:ea typeface="+mj-ea"/>
                <a:cs typeface="+mj-cs"/>
                <a:sym typeface="Arial"/>
              </a:defRPr>
            </a:pPr>
          </a:p>
        </p:txBody>
      </p:sp>
      <p:sp>
        <p:nvSpPr>
          <p:cNvPr id="1006" name="Text Placeholder 23"/>
          <p:cNvSpPr txBox="1"/>
          <p:nvPr>
            <p:ph type="body" sz="quarter" idx="1"/>
          </p:nvPr>
        </p:nvSpPr>
        <p:spPr>
          <a:xfrm>
            <a:off x="414337" y="4191000"/>
            <a:ext cx="3786189" cy="1763714"/>
          </a:xfrm>
          <a:prstGeom prst="rect">
            <a:avLst/>
          </a:prstGeom>
        </p:spPr>
        <p:txBody>
          <a:bodyPr/>
          <a:lstStyle/>
          <a:p>
            <a:pPr/>
          </a:p>
        </p:txBody>
      </p:sp>
      <p:grpSp>
        <p:nvGrpSpPr>
          <p:cNvPr id="1009" name="Picture 6"/>
          <p:cNvGrpSpPr/>
          <p:nvPr/>
        </p:nvGrpSpPr>
        <p:grpSpPr>
          <a:xfrm>
            <a:off x="457200" y="2667000"/>
            <a:ext cx="3687763" cy="1019175"/>
            <a:chOff x="0" y="0"/>
            <a:chExt cx="3687762" cy="1019175"/>
          </a:xfrm>
        </p:grpSpPr>
        <p:sp>
          <p:nvSpPr>
            <p:cNvPr id="1007" name="Rectangle"/>
            <p:cNvSpPr/>
            <p:nvPr/>
          </p:nvSpPr>
          <p:spPr>
            <a:xfrm>
              <a:off x="0" y="0"/>
              <a:ext cx="3687763" cy="1019175"/>
            </a:xfrm>
            <a:prstGeom prst="rect">
              <a:avLst/>
            </a:prstGeom>
            <a:solidFill>
              <a:srgbClr val="FFFFFF"/>
            </a:solidFill>
            <a:ln w="12700" cap="flat">
              <a:noFill/>
              <a:miter lim="400000"/>
            </a:ln>
            <a:effectLst/>
          </p:spPr>
          <p:txBody>
            <a:bodyPr wrap="square" lIns="45719" tIns="45719" rIns="45719" bIns="45719" numCol="1" anchor="ctr">
              <a:noAutofit/>
            </a:bodyPr>
            <a:lstStyle/>
            <a:p>
              <a:pPr/>
            </a:p>
          </p:txBody>
        </p:sp>
        <p:pic>
          <p:nvPicPr>
            <p:cNvPr id="1008" name="image5.tif" descr="image5.tif"/>
            <p:cNvPicPr>
              <a:picLocks noChangeAspect="1"/>
            </p:cNvPicPr>
            <p:nvPr/>
          </p:nvPicPr>
          <p:blipFill>
            <a:blip r:embed="rId2">
              <a:extLst/>
            </a:blip>
            <a:stretch>
              <a:fillRect/>
            </a:stretch>
          </p:blipFill>
          <p:spPr>
            <a:xfrm>
              <a:off x="0" y="0"/>
              <a:ext cx="3687763" cy="1019175"/>
            </a:xfrm>
            <a:prstGeom prst="rect">
              <a:avLst/>
            </a:prstGeom>
            <a:ln w="12700" cap="flat">
              <a:noFill/>
              <a:miter lim="400000"/>
            </a:ln>
            <a:effectLst/>
          </p:spPr>
        </p:pic>
      </p:grpSp>
      <p:sp>
        <p:nvSpPr>
          <p:cNvPr id="1010" name="Freeform 25"/>
          <p:cNvSpPr/>
          <p:nvPr/>
        </p:nvSpPr>
        <p:spPr>
          <a:xfrm>
            <a:off x="685800" y="2836491"/>
            <a:ext cx="3254376" cy="308348"/>
          </a:xfrm>
          <a:custGeom>
            <a:avLst/>
            <a:gdLst/>
            <a:ahLst/>
            <a:cxnLst>
              <a:cxn ang="0">
                <a:pos x="wd2" y="hd2"/>
              </a:cxn>
              <a:cxn ang="5400000">
                <a:pos x="wd2" y="hd2"/>
              </a:cxn>
              <a:cxn ang="10800000">
                <a:pos x="wd2" y="hd2"/>
              </a:cxn>
              <a:cxn ang="16200000">
                <a:pos x="wd2" y="hd2"/>
              </a:cxn>
            </a:cxnLst>
            <a:rect l="0" t="0" r="r" b="b"/>
            <a:pathLst>
              <a:path w="21600" h="20466" fill="norm" stroke="1" extrusionOk="0">
                <a:moveTo>
                  <a:pt x="0" y="10233"/>
                </a:moveTo>
                <a:cubicBezTo>
                  <a:pt x="26" y="8659"/>
                  <a:pt x="44" y="7068"/>
                  <a:pt x="79" y="5510"/>
                </a:cubicBezTo>
                <a:cubicBezTo>
                  <a:pt x="97" y="4700"/>
                  <a:pt x="90" y="3631"/>
                  <a:pt x="158" y="3149"/>
                </a:cubicBezTo>
                <a:cubicBezTo>
                  <a:pt x="293" y="2184"/>
                  <a:pt x="469" y="1977"/>
                  <a:pt x="631" y="1575"/>
                </a:cubicBezTo>
                <a:cubicBezTo>
                  <a:pt x="1027" y="586"/>
                  <a:pt x="843" y="1130"/>
                  <a:pt x="1182" y="0"/>
                </a:cubicBezTo>
                <a:cubicBezTo>
                  <a:pt x="1366" y="263"/>
                  <a:pt x="1572" y="-113"/>
                  <a:pt x="1734" y="787"/>
                </a:cubicBezTo>
                <a:cubicBezTo>
                  <a:pt x="1837" y="1357"/>
                  <a:pt x="1815" y="3045"/>
                  <a:pt x="1892" y="3936"/>
                </a:cubicBezTo>
                <a:cubicBezTo>
                  <a:pt x="1977" y="4932"/>
                  <a:pt x="2102" y="5510"/>
                  <a:pt x="2207" y="6297"/>
                </a:cubicBezTo>
                <a:cubicBezTo>
                  <a:pt x="2360" y="12396"/>
                  <a:pt x="2161" y="6757"/>
                  <a:pt x="2523" y="11807"/>
                </a:cubicBezTo>
                <a:cubicBezTo>
                  <a:pt x="2591" y="12762"/>
                  <a:pt x="2612" y="14001"/>
                  <a:pt x="2680" y="14956"/>
                </a:cubicBezTo>
                <a:cubicBezTo>
                  <a:pt x="2858" y="17438"/>
                  <a:pt x="2967" y="17567"/>
                  <a:pt x="3232" y="18892"/>
                </a:cubicBezTo>
                <a:cubicBezTo>
                  <a:pt x="3285" y="17055"/>
                  <a:pt x="3329" y="15194"/>
                  <a:pt x="3390" y="13382"/>
                </a:cubicBezTo>
                <a:cubicBezTo>
                  <a:pt x="3492" y="10329"/>
                  <a:pt x="3641" y="7940"/>
                  <a:pt x="3705" y="4723"/>
                </a:cubicBezTo>
                <a:lnTo>
                  <a:pt x="3784" y="787"/>
                </a:lnTo>
                <a:lnTo>
                  <a:pt x="4493" y="1575"/>
                </a:lnTo>
                <a:cubicBezTo>
                  <a:pt x="4678" y="1805"/>
                  <a:pt x="4899" y="1223"/>
                  <a:pt x="5045" y="2362"/>
                </a:cubicBezTo>
                <a:cubicBezTo>
                  <a:pt x="5176" y="3381"/>
                  <a:pt x="5203" y="7085"/>
                  <a:pt x="5203" y="7085"/>
                </a:cubicBezTo>
                <a:cubicBezTo>
                  <a:pt x="5229" y="8659"/>
                  <a:pt x="5217" y="10349"/>
                  <a:pt x="5282" y="11807"/>
                </a:cubicBezTo>
                <a:cubicBezTo>
                  <a:pt x="5327" y="12825"/>
                  <a:pt x="5430" y="13485"/>
                  <a:pt x="5518" y="14169"/>
                </a:cubicBezTo>
                <a:cubicBezTo>
                  <a:pt x="5925" y="17327"/>
                  <a:pt x="5871" y="16917"/>
                  <a:pt x="6228" y="18105"/>
                </a:cubicBezTo>
                <a:cubicBezTo>
                  <a:pt x="6280" y="18892"/>
                  <a:pt x="6291" y="20466"/>
                  <a:pt x="6385" y="20466"/>
                </a:cubicBezTo>
                <a:cubicBezTo>
                  <a:pt x="6468" y="20466"/>
                  <a:pt x="6441" y="18902"/>
                  <a:pt x="6464" y="18105"/>
                </a:cubicBezTo>
                <a:cubicBezTo>
                  <a:pt x="6634" y="12173"/>
                  <a:pt x="6429" y="17806"/>
                  <a:pt x="6701" y="11020"/>
                </a:cubicBezTo>
                <a:cubicBezTo>
                  <a:pt x="6743" y="8887"/>
                  <a:pt x="6744" y="6268"/>
                  <a:pt x="6937" y="4723"/>
                </a:cubicBezTo>
                <a:cubicBezTo>
                  <a:pt x="7002" y="4205"/>
                  <a:pt x="7099" y="4307"/>
                  <a:pt x="7174" y="3936"/>
                </a:cubicBezTo>
                <a:cubicBezTo>
                  <a:pt x="7258" y="3513"/>
                  <a:pt x="7323" y="2734"/>
                  <a:pt x="7410" y="2362"/>
                </a:cubicBezTo>
                <a:cubicBezTo>
                  <a:pt x="7510" y="1936"/>
                  <a:pt x="7621" y="1872"/>
                  <a:pt x="7726" y="1575"/>
                </a:cubicBezTo>
                <a:cubicBezTo>
                  <a:pt x="8517" y="-683"/>
                  <a:pt x="7292" y="2460"/>
                  <a:pt x="8277" y="0"/>
                </a:cubicBezTo>
                <a:cubicBezTo>
                  <a:pt x="8488" y="263"/>
                  <a:pt x="8711" y="2"/>
                  <a:pt x="8908" y="787"/>
                </a:cubicBezTo>
                <a:cubicBezTo>
                  <a:pt x="8996" y="1139"/>
                  <a:pt x="8993" y="2543"/>
                  <a:pt x="9066" y="3149"/>
                </a:cubicBezTo>
                <a:cubicBezTo>
                  <a:pt x="9196" y="4230"/>
                  <a:pt x="9453" y="4964"/>
                  <a:pt x="9618" y="5510"/>
                </a:cubicBezTo>
                <a:cubicBezTo>
                  <a:pt x="9723" y="6560"/>
                  <a:pt x="9820" y="7693"/>
                  <a:pt x="9933" y="8659"/>
                </a:cubicBezTo>
                <a:cubicBezTo>
                  <a:pt x="10005" y="9275"/>
                  <a:pt x="10107" y="9521"/>
                  <a:pt x="10169" y="10233"/>
                </a:cubicBezTo>
                <a:cubicBezTo>
                  <a:pt x="10294" y="11657"/>
                  <a:pt x="10380" y="13382"/>
                  <a:pt x="10485" y="14956"/>
                </a:cubicBezTo>
                <a:lnTo>
                  <a:pt x="10642" y="17317"/>
                </a:lnTo>
                <a:cubicBezTo>
                  <a:pt x="10721" y="17055"/>
                  <a:pt x="10815" y="17061"/>
                  <a:pt x="10879" y="16530"/>
                </a:cubicBezTo>
                <a:cubicBezTo>
                  <a:pt x="10980" y="15690"/>
                  <a:pt x="11030" y="14378"/>
                  <a:pt x="11115" y="13382"/>
                </a:cubicBezTo>
                <a:cubicBezTo>
                  <a:pt x="11188" y="12537"/>
                  <a:pt x="11273" y="11807"/>
                  <a:pt x="11352" y="11020"/>
                </a:cubicBezTo>
                <a:cubicBezTo>
                  <a:pt x="11539" y="5406"/>
                  <a:pt x="11273" y="12193"/>
                  <a:pt x="11667" y="6297"/>
                </a:cubicBezTo>
                <a:cubicBezTo>
                  <a:pt x="11713" y="5607"/>
                  <a:pt x="11681" y="4454"/>
                  <a:pt x="11746" y="3936"/>
                </a:cubicBezTo>
                <a:cubicBezTo>
                  <a:pt x="11831" y="3260"/>
                  <a:pt x="11956" y="3411"/>
                  <a:pt x="12061" y="3149"/>
                </a:cubicBezTo>
                <a:cubicBezTo>
                  <a:pt x="12705" y="-1134"/>
                  <a:pt x="12511" y="-519"/>
                  <a:pt x="13953" y="2362"/>
                </a:cubicBezTo>
                <a:cubicBezTo>
                  <a:pt x="14099" y="2653"/>
                  <a:pt x="14164" y="4461"/>
                  <a:pt x="14269" y="5510"/>
                </a:cubicBezTo>
                <a:cubicBezTo>
                  <a:pt x="14322" y="7109"/>
                  <a:pt x="14399" y="9782"/>
                  <a:pt x="14505" y="11020"/>
                </a:cubicBezTo>
                <a:cubicBezTo>
                  <a:pt x="14591" y="12016"/>
                  <a:pt x="14715" y="12595"/>
                  <a:pt x="14820" y="13382"/>
                </a:cubicBezTo>
                <a:cubicBezTo>
                  <a:pt x="14821" y="13390"/>
                  <a:pt x="15074" y="18768"/>
                  <a:pt x="15136" y="18892"/>
                </a:cubicBezTo>
                <a:cubicBezTo>
                  <a:pt x="15229" y="19077"/>
                  <a:pt x="15293" y="17842"/>
                  <a:pt x="15372" y="17317"/>
                </a:cubicBezTo>
                <a:cubicBezTo>
                  <a:pt x="15581" y="8988"/>
                  <a:pt x="15298" y="18797"/>
                  <a:pt x="15609" y="11807"/>
                </a:cubicBezTo>
                <a:cubicBezTo>
                  <a:pt x="15917" y="4873"/>
                  <a:pt x="15571" y="9033"/>
                  <a:pt x="16003" y="4723"/>
                </a:cubicBezTo>
                <a:cubicBezTo>
                  <a:pt x="16029" y="3936"/>
                  <a:pt x="16017" y="2880"/>
                  <a:pt x="16082" y="2362"/>
                </a:cubicBezTo>
                <a:cubicBezTo>
                  <a:pt x="16166" y="1686"/>
                  <a:pt x="16293" y="1872"/>
                  <a:pt x="16397" y="1575"/>
                </a:cubicBezTo>
                <a:cubicBezTo>
                  <a:pt x="16477" y="1347"/>
                  <a:pt x="16555" y="1050"/>
                  <a:pt x="16634" y="787"/>
                </a:cubicBezTo>
                <a:cubicBezTo>
                  <a:pt x="16975" y="1050"/>
                  <a:pt x="17327" y="693"/>
                  <a:pt x="17658" y="1575"/>
                </a:cubicBezTo>
                <a:cubicBezTo>
                  <a:pt x="17750" y="1818"/>
                  <a:pt x="17755" y="3209"/>
                  <a:pt x="17816" y="3936"/>
                </a:cubicBezTo>
                <a:cubicBezTo>
                  <a:pt x="17887" y="4791"/>
                  <a:pt x="17974" y="5510"/>
                  <a:pt x="18053" y="6297"/>
                </a:cubicBezTo>
                <a:cubicBezTo>
                  <a:pt x="18240" y="11918"/>
                  <a:pt x="18118" y="9640"/>
                  <a:pt x="18368" y="13382"/>
                </a:cubicBezTo>
                <a:cubicBezTo>
                  <a:pt x="18410" y="14641"/>
                  <a:pt x="18431" y="17370"/>
                  <a:pt x="18683" y="16530"/>
                </a:cubicBezTo>
                <a:cubicBezTo>
                  <a:pt x="18789" y="16178"/>
                  <a:pt x="18841" y="14956"/>
                  <a:pt x="18920" y="14169"/>
                </a:cubicBezTo>
                <a:cubicBezTo>
                  <a:pt x="19118" y="8233"/>
                  <a:pt x="18828" y="15319"/>
                  <a:pt x="19235" y="10233"/>
                </a:cubicBezTo>
                <a:cubicBezTo>
                  <a:pt x="19748" y="3831"/>
                  <a:pt x="18807" y="12146"/>
                  <a:pt x="19472" y="5510"/>
                </a:cubicBezTo>
                <a:cubicBezTo>
                  <a:pt x="19676" y="3467"/>
                  <a:pt x="19852" y="2822"/>
                  <a:pt x="20102" y="1575"/>
                </a:cubicBezTo>
                <a:cubicBezTo>
                  <a:pt x="20872" y="2274"/>
                  <a:pt x="20898" y="137"/>
                  <a:pt x="21206" y="5510"/>
                </a:cubicBezTo>
                <a:cubicBezTo>
                  <a:pt x="21286" y="6910"/>
                  <a:pt x="21335" y="10655"/>
                  <a:pt x="21364" y="11807"/>
                </a:cubicBezTo>
                <a:cubicBezTo>
                  <a:pt x="21384" y="12612"/>
                  <a:pt x="21405" y="13427"/>
                  <a:pt x="21442" y="14169"/>
                </a:cubicBezTo>
                <a:cubicBezTo>
                  <a:pt x="21485" y="15015"/>
                  <a:pt x="21600" y="16530"/>
                  <a:pt x="21600" y="16530"/>
                </a:cubicBezTo>
              </a:path>
            </a:pathLst>
          </a:custGeom>
          <a:ln w="22225">
            <a:solidFill>
              <a:srgbClr val="FF0000"/>
            </a:solidFill>
          </a:ln>
        </p:spPr>
        <p:txBody>
          <a:bodyPr lIns="45719" rIns="45719" anchor="ctr"/>
          <a:lstStyle/>
          <a:p>
            <a:pPr>
              <a:defRPr sz="2400">
                <a:solidFill>
                  <a:srgbClr val="FFFFFF"/>
                </a:solidFill>
              </a:defRPr>
            </a:pPr>
          </a:p>
        </p:txBody>
      </p:sp>
      <p:grpSp>
        <p:nvGrpSpPr>
          <p:cNvPr id="1013" name="Picture 6"/>
          <p:cNvGrpSpPr/>
          <p:nvPr/>
        </p:nvGrpSpPr>
        <p:grpSpPr>
          <a:xfrm>
            <a:off x="457200" y="2667000"/>
            <a:ext cx="3687763" cy="1019175"/>
            <a:chOff x="0" y="0"/>
            <a:chExt cx="3687762" cy="1019175"/>
          </a:xfrm>
        </p:grpSpPr>
        <p:sp>
          <p:nvSpPr>
            <p:cNvPr id="1011" name="Rectangle"/>
            <p:cNvSpPr/>
            <p:nvPr/>
          </p:nvSpPr>
          <p:spPr>
            <a:xfrm>
              <a:off x="0" y="0"/>
              <a:ext cx="3687763" cy="1019175"/>
            </a:xfrm>
            <a:prstGeom prst="rect">
              <a:avLst/>
            </a:prstGeom>
            <a:solidFill>
              <a:srgbClr val="FFFFFF"/>
            </a:solidFill>
            <a:ln w="12700" cap="flat">
              <a:noFill/>
              <a:miter lim="400000"/>
            </a:ln>
            <a:effectLst/>
          </p:spPr>
          <p:txBody>
            <a:bodyPr wrap="square" lIns="45719" tIns="45719" rIns="45719" bIns="45719" numCol="1" anchor="ctr">
              <a:noAutofit/>
            </a:bodyPr>
            <a:lstStyle/>
            <a:p>
              <a:pPr/>
            </a:p>
          </p:txBody>
        </p:sp>
        <p:pic>
          <p:nvPicPr>
            <p:cNvPr id="1012" name="image5.tif" descr="image5.tif"/>
            <p:cNvPicPr>
              <a:picLocks noChangeAspect="1"/>
            </p:cNvPicPr>
            <p:nvPr/>
          </p:nvPicPr>
          <p:blipFill>
            <a:blip r:embed="rId2">
              <a:extLst/>
            </a:blip>
            <a:stretch>
              <a:fillRect/>
            </a:stretch>
          </p:blipFill>
          <p:spPr>
            <a:xfrm>
              <a:off x="0" y="0"/>
              <a:ext cx="3687763" cy="1019175"/>
            </a:xfrm>
            <a:prstGeom prst="rect">
              <a:avLst/>
            </a:prstGeom>
            <a:ln w="12700" cap="flat">
              <a:noFill/>
              <a:miter lim="400000"/>
            </a:ln>
            <a:effectLst/>
          </p:spPr>
        </p:pic>
      </p:grpSp>
      <p:pic>
        <p:nvPicPr>
          <p:cNvPr id="1014" name="Picture 2" descr="Picture 2"/>
          <p:cNvPicPr>
            <a:picLocks noChangeAspect="1"/>
          </p:cNvPicPr>
          <p:nvPr/>
        </p:nvPicPr>
        <p:blipFill>
          <a:blip r:embed="rId3">
            <a:extLst/>
          </a:blip>
          <a:stretch>
            <a:fillRect/>
          </a:stretch>
        </p:blipFill>
        <p:spPr>
          <a:xfrm>
            <a:off x="457200" y="2674938"/>
            <a:ext cx="3692525" cy="1022351"/>
          </a:xfrm>
          <a:prstGeom prst="rect">
            <a:avLst/>
          </a:prstGeom>
          <a:ln w="12700">
            <a:miter lim="400000"/>
          </a:ln>
        </p:spPr>
      </p:pic>
      <p:sp>
        <p:nvSpPr>
          <p:cNvPr id="1015" name="TextBox 20"/>
          <p:cNvSpPr txBox="1"/>
          <p:nvPr/>
        </p:nvSpPr>
        <p:spPr>
          <a:xfrm>
            <a:off x="381000" y="1524000"/>
            <a:ext cx="2590800" cy="695224"/>
          </a:xfrm>
          <a:prstGeom prst="rect">
            <a:avLst/>
          </a:prstGeom>
          <a:solidFill>
            <a:srgbClr val="558ED5"/>
          </a:solidFill>
          <a:ln w="12700">
            <a:miter lim="400000"/>
          </a:ln>
          <a:effectLst>
            <a:outerShdw sx="100000" sy="100000" kx="0" ky="0" algn="b" rotWithShape="0" blurRad="63500" dist="38100" dir="2700000">
              <a:srgbClr val="000000">
                <a:alpha val="39999"/>
              </a:srgbClr>
            </a:outerShdw>
          </a:effectLst>
          <a:extLst>
            <a:ext uri="{C572A759-6A51-4108-AA02-DFA0A04FC94B}">
              <ma14:wrappingTextBoxFlag xmlns:ma14="http://schemas.microsoft.com/office/mac/drawingml/2011/main" val="1"/>
            </a:ext>
          </a:extLst>
        </p:spPr>
        <p:txBody>
          <a:bodyPr lIns="45719" rIns="45719">
            <a:spAutoFit/>
          </a:bodyPr>
          <a:lstStyle/>
          <a:p>
            <a:pPr>
              <a:defRPr sz="1400">
                <a:solidFill>
                  <a:srgbClr val="FFFFFF"/>
                </a:solidFill>
                <a:latin typeface="+mj-lt"/>
                <a:ea typeface="+mj-ea"/>
                <a:cs typeface="+mj-cs"/>
                <a:sym typeface="Arial"/>
              </a:defRPr>
            </a:pPr>
            <a:r>
              <a:t>This is an instruction slide.</a:t>
            </a:r>
            <a:endParaRPr>
              <a:latin typeface="Times New Roman"/>
              <a:ea typeface="Times New Roman"/>
              <a:cs typeface="Times New Roman"/>
              <a:sym typeface="Times New Roman"/>
            </a:endParaRPr>
          </a:p>
          <a:p>
            <a:pPr>
              <a:defRPr sz="1400">
                <a:solidFill>
                  <a:srgbClr val="FFFFFF"/>
                </a:solidFill>
                <a:latin typeface="+mj-lt"/>
                <a:ea typeface="+mj-ea"/>
                <a:cs typeface="+mj-cs"/>
                <a:sym typeface="Arial"/>
              </a:defRPr>
            </a:pPr>
            <a:r>
              <a:t>It will not be shown in the presentation.</a:t>
            </a:r>
          </a:p>
        </p:txBody>
      </p:sp>
      <p:sp>
        <p:nvSpPr>
          <p:cNvPr id="1016" name="TextBox 21"/>
          <p:cNvSpPr txBox="1"/>
          <p:nvPr/>
        </p:nvSpPr>
        <p:spPr>
          <a:xfrm>
            <a:off x="4495800" y="5181600"/>
            <a:ext cx="4267200" cy="1113604"/>
          </a:xfrm>
          <a:prstGeom prst="rect">
            <a:avLst/>
          </a:prstGeom>
          <a:solidFill>
            <a:srgbClr val="558ED5"/>
          </a:solidFill>
          <a:ln w="12700">
            <a:miter lim="400000"/>
          </a:ln>
          <a:effectLst>
            <a:outerShdw sx="100000" sy="100000" kx="0" ky="0" algn="b" rotWithShape="0" blurRad="63500" dist="38100" dir="2700000">
              <a:srgbClr val="000000">
                <a:alpha val="39999"/>
              </a:srgbClr>
            </a:outerShdw>
          </a:effectLst>
          <a:extLst>
            <a:ext uri="{C572A759-6A51-4108-AA02-DFA0A04FC94B}">
              <ma14:wrappingTextBoxFlag xmlns:ma14="http://schemas.microsoft.com/office/mac/drawingml/2011/main" val="1"/>
            </a:ext>
          </a:extLst>
        </p:spPr>
        <p:txBody>
          <a:bodyPr lIns="45719" rIns="45719">
            <a:spAutoFit/>
          </a:bodyPr>
          <a:lstStyle/>
          <a:p>
            <a:pPr>
              <a:defRPr sz="1400">
                <a:solidFill>
                  <a:srgbClr val="FFFFFF"/>
                </a:solidFill>
                <a:latin typeface="+mj-lt"/>
                <a:ea typeface="+mj-ea"/>
                <a:cs typeface="+mj-cs"/>
                <a:sym typeface="Arial"/>
              </a:defRPr>
            </a:pPr>
            <a:r>
              <a:t>To draw the gingival architecture on the picture in Windows PowerPoint 2003, select Insert </a:t>
            </a:r>
            <a:r>
              <a:rPr>
                <a:latin typeface="Wingdings"/>
                <a:ea typeface="Wingdings"/>
                <a:cs typeface="Wingdings"/>
                <a:sym typeface="Wingdings"/>
              </a:rPr>
              <a:t></a:t>
            </a:r>
            <a:r>
              <a:t> Picture </a:t>
            </a:r>
            <a:r>
              <a:rPr>
                <a:latin typeface="Wingdings"/>
                <a:ea typeface="Wingdings"/>
                <a:cs typeface="Wingdings"/>
                <a:sym typeface="Wingdings"/>
              </a:rPr>
              <a:t> </a:t>
            </a:r>
            <a:r>
              <a:t>AutoShapes and then select the scribble button from the floating menu.  Draw a rough estimate of the gums as shown on the left. </a:t>
            </a:r>
          </a:p>
        </p:txBody>
      </p:sp>
      <p:sp>
        <p:nvSpPr>
          <p:cNvPr id="1017" name="Freeform 24"/>
          <p:cNvSpPr/>
          <p:nvPr/>
        </p:nvSpPr>
        <p:spPr>
          <a:xfrm>
            <a:off x="649288" y="2690813"/>
            <a:ext cx="3498639" cy="315913"/>
          </a:xfrm>
          <a:custGeom>
            <a:avLst/>
            <a:gdLst/>
            <a:ahLst/>
            <a:cxnLst>
              <a:cxn ang="0">
                <a:pos x="wd2" y="hd2"/>
              </a:cxn>
              <a:cxn ang="5400000">
                <a:pos x="wd2" y="hd2"/>
              </a:cxn>
              <a:cxn ang="10800000">
                <a:pos x="wd2" y="hd2"/>
              </a:cxn>
              <a:cxn ang="16200000">
                <a:pos x="wd2" y="hd2"/>
              </a:cxn>
            </a:cxnLst>
            <a:rect l="0" t="0" r="r" b="b"/>
            <a:pathLst>
              <a:path w="21589" h="21600" fill="norm" stroke="1" extrusionOk="0">
                <a:moveTo>
                  <a:pt x="0" y="15508"/>
                </a:moveTo>
                <a:cubicBezTo>
                  <a:pt x="50" y="14215"/>
                  <a:pt x="85" y="12836"/>
                  <a:pt x="150" y="11631"/>
                </a:cubicBezTo>
                <a:cubicBezTo>
                  <a:pt x="197" y="10756"/>
                  <a:pt x="364" y="9335"/>
                  <a:pt x="450" y="8862"/>
                </a:cubicBezTo>
                <a:cubicBezTo>
                  <a:pt x="497" y="8600"/>
                  <a:pt x="549" y="8492"/>
                  <a:pt x="599" y="8308"/>
                </a:cubicBezTo>
                <a:cubicBezTo>
                  <a:pt x="853" y="5501"/>
                  <a:pt x="525" y="8803"/>
                  <a:pt x="849" y="6646"/>
                </a:cubicBezTo>
                <a:cubicBezTo>
                  <a:pt x="890" y="6377"/>
                  <a:pt x="912" y="5865"/>
                  <a:pt x="949" y="5538"/>
                </a:cubicBezTo>
                <a:cubicBezTo>
                  <a:pt x="996" y="5123"/>
                  <a:pt x="1049" y="4800"/>
                  <a:pt x="1099" y="4431"/>
                </a:cubicBezTo>
                <a:cubicBezTo>
                  <a:pt x="1315" y="4615"/>
                  <a:pt x="1533" y="4686"/>
                  <a:pt x="1748" y="4985"/>
                </a:cubicBezTo>
                <a:cubicBezTo>
                  <a:pt x="1946" y="5259"/>
                  <a:pt x="1864" y="5773"/>
                  <a:pt x="2048" y="6646"/>
                </a:cubicBezTo>
                <a:cubicBezTo>
                  <a:pt x="2111" y="6946"/>
                  <a:pt x="2181" y="7015"/>
                  <a:pt x="2248" y="7200"/>
                </a:cubicBezTo>
                <a:cubicBezTo>
                  <a:pt x="2753" y="15599"/>
                  <a:pt x="2206" y="6979"/>
                  <a:pt x="2598" y="12185"/>
                </a:cubicBezTo>
                <a:cubicBezTo>
                  <a:pt x="2636" y="12696"/>
                  <a:pt x="2652" y="13408"/>
                  <a:pt x="2698" y="13846"/>
                </a:cubicBezTo>
                <a:cubicBezTo>
                  <a:pt x="2788" y="14723"/>
                  <a:pt x="2997" y="16062"/>
                  <a:pt x="2997" y="16062"/>
                </a:cubicBezTo>
                <a:cubicBezTo>
                  <a:pt x="3031" y="16615"/>
                  <a:pt x="3037" y="17723"/>
                  <a:pt x="3097" y="17723"/>
                </a:cubicBezTo>
                <a:cubicBezTo>
                  <a:pt x="3157" y="17723"/>
                  <a:pt x="3173" y="16670"/>
                  <a:pt x="3197" y="16062"/>
                </a:cubicBezTo>
                <a:cubicBezTo>
                  <a:pt x="3322" y="12957"/>
                  <a:pt x="3235" y="13226"/>
                  <a:pt x="3397" y="11077"/>
                </a:cubicBezTo>
                <a:cubicBezTo>
                  <a:pt x="3442" y="10475"/>
                  <a:pt x="3488" y="9850"/>
                  <a:pt x="3547" y="9415"/>
                </a:cubicBezTo>
                <a:cubicBezTo>
                  <a:pt x="3591" y="9092"/>
                  <a:pt x="3647" y="9046"/>
                  <a:pt x="3697" y="8862"/>
                </a:cubicBezTo>
                <a:cubicBezTo>
                  <a:pt x="3730" y="8492"/>
                  <a:pt x="3756" y="8022"/>
                  <a:pt x="3796" y="7754"/>
                </a:cubicBezTo>
                <a:cubicBezTo>
                  <a:pt x="3953" y="6714"/>
                  <a:pt x="4067" y="7356"/>
                  <a:pt x="4246" y="7754"/>
                </a:cubicBezTo>
                <a:cubicBezTo>
                  <a:pt x="4299" y="7872"/>
                  <a:pt x="4532" y="8510"/>
                  <a:pt x="4596" y="8862"/>
                </a:cubicBezTo>
                <a:cubicBezTo>
                  <a:pt x="4923" y="10674"/>
                  <a:pt x="4564" y="9181"/>
                  <a:pt x="4895" y="11631"/>
                </a:cubicBezTo>
                <a:cubicBezTo>
                  <a:pt x="4939" y="11955"/>
                  <a:pt x="4995" y="12000"/>
                  <a:pt x="5045" y="12185"/>
                </a:cubicBezTo>
                <a:cubicBezTo>
                  <a:pt x="5240" y="14348"/>
                  <a:pt x="5036" y="12408"/>
                  <a:pt x="5295" y="13846"/>
                </a:cubicBezTo>
                <a:cubicBezTo>
                  <a:pt x="5682" y="15993"/>
                  <a:pt x="5218" y="14116"/>
                  <a:pt x="5595" y="15508"/>
                </a:cubicBezTo>
                <a:cubicBezTo>
                  <a:pt x="5727" y="16976"/>
                  <a:pt x="5866" y="18950"/>
                  <a:pt x="6044" y="19938"/>
                </a:cubicBezTo>
                <a:cubicBezTo>
                  <a:pt x="6091" y="20200"/>
                  <a:pt x="6144" y="20308"/>
                  <a:pt x="6194" y="20492"/>
                </a:cubicBezTo>
                <a:cubicBezTo>
                  <a:pt x="6210" y="19782"/>
                  <a:pt x="6258" y="17410"/>
                  <a:pt x="6294" y="16615"/>
                </a:cubicBezTo>
                <a:cubicBezTo>
                  <a:pt x="6321" y="16020"/>
                  <a:pt x="6370" y="15562"/>
                  <a:pt x="6394" y="14954"/>
                </a:cubicBezTo>
                <a:cubicBezTo>
                  <a:pt x="6437" y="13887"/>
                  <a:pt x="6420" y="12456"/>
                  <a:pt x="6494" y="11631"/>
                </a:cubicBezTo>
                <a:lnTo>
                  <a:pt x="6744" y="8862"/>
                </a:lnTo>
                <a:cubicBezTo>
                  <a:pt x="6777" y="8492"/>
                  <a:pt x="6804" y="8043"/>
                  <a:pt x="6844" y="7754"/>
                </a:cubicBezTo>
                <a:lnTo>
                  <a:pt x="7143" y="5538"/>
                </a:lnTo>
                <a:cubicBezTo>
                  <a:pt x="7193" y="5169"/>
                  <a:pt x="7236" y="4641"/>
                  <a:pt x="7293" y="4431"/>
                </a:cubicBezTo>
                <a:cubicBezTo>
                  <a:pt x="7508" y="3636"/>
                  <a:pt x="7392" y="4019"/>
                  <a:pt x="7643" y="3323"/>
                </a:cubicBezTo>
                <a:cubicBezTo>
                  <a:pt x="8035" y="3658"/>
                  <a:pt x="8213" y="3519"/>
                  <a:pt x="8542" y="4431"/>
                </a:cubicBezTo>
                <a:cubicBezTo>
                  <a:pt x="8593" y="4572"/>
                  <a:pt x="8642" y="4800"/>
                  <a:pt x="8692" y="4985"/>
                </a:cubicBezTo>
                <a:cubicBezTo>
                  <a:pt x="9048" y="8932"/>
                  <a:pt x="8644" y="4669"/>
                  <a:pt x="8992" y="7754"/>
                </a:cubicBezTo>
                <a:cubicBezTo>
                  <a:pt x="9239" y="9946"/>
                  <a:pt x="8932" y="7645"/>
                  <a:pt x="9191" y="10523"/>
                </a:cubicBezTo>
                <a:cubicBezTo>
                  <a:pt x="9234" y="10994"/>
                  <a:pt x="9291" y="11262"/>
                  <a:pt x="9341" y="11631"/>
                </a:cubicBezTo>
                <a:cubicBezTo>
                  <a:pt x="9408" y="12738"/>
                  <a:pt x="9503" y="13691"/>
                  <a:pt x="9541" y="14954"/>
                </a:cubicBezTo>
                <a:cubicBezTo>
                  <a:pt x="9558" y="15508"/>
                  <a:pt x="9558" y="16159"/>
                  <a:pt x="9591" y="16615"/>
                </a:cubicBezTo>
                <a:cubicBezTo>
                  <a:pt x="9629" y="17135"/>
                  <a:pt x="9695" y="17297"/>
                  <a:pt x="9741" y="17723"/>
                </a:cubicBezTo>
                <a:cubicBezTo>
                  <a:pt x="9795" y="18225"/>
                  <a:pt x="9835" y="18904"/>
                  <a:pt x="9891" y="19385"/>
                </a:cubicBezTo>
                <a:cubicBezTo>
                  <a:pt x="9986" y="20202"/>
                  <a:pt x="10191" y="21600"/>
                  <a:pt x="10191" y="21600"/>
                </a:cubicBezTo>
                <a:cubicBezTo>
                  <a:pt x="10207" y="20862"/>
                  <a:pt x="10213" y="20084"/>
                  <a:pt x="10241" y="19385"/>
                </a:cubicBezTo>
                <a:cubicBezTo>
                  <a:pt x="10264" y="18773"/>
                  <a:pt x="10302" y="18234"/>
                  <a:pt x="10340" y="17723"/>
                </a:cubicBezTo>
                <a:cubicBezTo>
                  <a:pt x="10386" y="17121"/>
                  <a:pt x="10436" y="16563"/>
                  <a:pt x="10490" y="16062"/>
                </a:cubicBezTo>
                <a:cubicBezTo>
                  <a:pt x="10536" y="15635"/>
                  <a:pt x="10591" y="15341"/>
                  <a:pt x="10640" y="14954"/>
                </a:cubicBezTo>
                <a:cubicBezTo>
                  <a:pt x="10708" y="14417"/>
                  <a:pt x="10777" y="13893"/>
                  <a:pt x="10840" y="13292"/>
                </a:cubicBezTo>
                <a:cubicBezTo>
                  <a:pt x="11413" y="7849"/>
                  <a:pt x="10627" y="15096"/>
                  <a:pt x="11090" y="9969"/>
                </a:cubicBezTo>
                <a:cubicBezTo>
                  <a:pt x="11132" y="9499"/>
                  <a:pt x="11193" y="9277"/>
                  <a:pt x="11240" y="8862"/>
                </a:cubicBezTo>
                <a:cubicBezTo>
                  <a:pt x="11276" y="8535"/>
                  <a:pt x="11296" y="7959"/>
                  <a:pt x="11340" y="7754"/>
                </a:cubicBezTo>
                <a:cubicBezTo>
                  <a:pt x="11418" y="7383"/>
                  <a:pt x="11507" y="7448"/>
                  <a:pt x="11589" y="7200"/>
                </a:cubicBezTo>
                <a:cubicBezTo>
                  <a:pt x="11691" y="6893"/>
                  <a:pt x="11889" y="6092"/>
                  <a:pt x="11889" y="6092"/>
                </a:cubicBezTo>
                <a:cubicBezTo>
                  <a:pt x="12139" y="6277"/>
                  <a:pt x="12390" y="6340"/>
                  <a:pt x="12638" y="6646"/>
                </a:cubicBezTo>
                <a:cubicBezTo>
                  <a:pt x="12820" y="6871"/>
                  <a:pt x="12772" y="7492"/>
                  <a:pt x="12938" y="8308"/>
                </a:cubicBezTo>
                <a:cubicBezTo>
                  <a:pt x="13034" y="8782"/>
                  <a:pt x="13150" y="8768"/>
                  <a:pt x="13238" y="9415"/>
                </a:cubicBezTo>
                <a:cubicBezTo>
                  <a:pt x="13338" y="10154"/>
                  <a:pt x="13453" y="10689"/>
                  <a:pt x="13537" y="11631"/>
                </a:cubicBezTo>
                <a:cubicBezTo>
                  <a:pt x="13571" y="12000"/>
                  <a:pt x="13597" y="12470"/>
                  <a:pt x="13637" y="12738"/>
                </a:cubicBezTo>
                <a:cubicBezTo>
                  <a:pt x="13683" y="13039"/>
                  <a:pt x="13737" y="13108"/>
                  <a:pt x="13787" y="13292"/>
                </a:cubicBezTo>
                <a:cubicBezTo>
                  <a:pt x="13820" y="14387"/>
                  <a:pt x="13849" y="15835"/>
                  <a:pt x="13937" y="16615"/>
                </a:cubicBezTo>
                <a:cubicBezTo>
                  <a:pt x="13978" y="16980"/>
                  <a:pt x="14040" y="16908"/>
                  <a:pt x="14087" y="17169"/>
                </a:cubicBezTo>
                <a:cubicBezTo>
                  <a:pt x="14226" y="17940"/>
                  <a:pt x="14276" y="18714"/>
                  <a:pt x="14387" y="19938"/>
                </a:cubicBezTo>
                <a:cubicBezTo>
                  <a:pt x="14420" y="19385"/>
                  <a:pt x="14460" y="18872"/>
                  <a:pt x="14487" y="18277"/>
                </a:cubicBezTo>
                <a:cubicBezTo>
                  <a:pt x="14510" y="17755"/>
                  <a:pt x="14511" y="17126"/>
                  <a:pt x="14537" y="16615"/>
                </a:cubicBezTo>
                <a:cubicBezTo>
                  <a:pt x="14789" y="11576"/>
                  <a:pt x="14644" y="14860"/>
                  <a:pt x="14886" y="11631"/>
                </a:cubicBezTo>
                <a:cubicBezTo>
                  <a:pt x="15060" y="9318"/>
                  <a:pt x="14890" y="10325"/>
                  <a:pt x="15136" y="9415"/>
                </a:cubicBezTo>
                <a:cubicBezTo>
                  <a:pt x="15186" y="9046"/>
                  <a:pt x="15231" y="8578"/>
                  <a:pt x="15286" y="8308"/>
                </a:cubicBezTo>
                <a:cubicBezTo>
                  <a:pt x="15382" y="7833"/>
                  <a:pt x="15498" y="7848"/>
                  <a:pt x="15586" y="7200"/>
                </a:cubicBezTo>
                <a:cubicBezTo>
                  <a:pt x="15636" y="6831"/>
                  <a:pt x="15681" y="6363"/>
                  <a:pt x="15735" y="6092"/>
                </a:cubicBezTo>
                <a:cubicBezTo>
                  <a:pt x="15832" y="5618"/>
                  <a:pt x="16035" y="4985"/>
                  <a:pt x="16035" y="4985"/>
                </a:cubicBezTo>
                <a:cubicBezTo>
                  <a:pt x="16123" y="5082"/>
                  <a:pt x="16569" y="5307"/>
                  <a:pt x="16735" y="6092"/>
                </a:cubicBezTo>
                <a:cubicBezTo>
                  <a:pt x="16790" y="6354"/>
                  <a:pt x="16837" y="6784"/>
                  <a:pt x="16884" y="7200"/>
                </a:cubicBezTo>
                <a:cubicBezTo>
                  <a:pt x="16962" y="7887"/>
                  <a:pt x="17041" y="9010"/>
                  <a:pt x="17084" y="9969"/>
                </a:cubicBezTo>
                <a:cubicBezTo>
                  <a:pt x="17108" y="10491"/>
                  <a:pt x="17111" y="11109"/>
                  <a:pt x="17134" y="11631"/>
                </a:cubicBezTo>
                <a:cubicBezTo>
                  <a:pt x="17161" y="12226"/>
                  <a:pt x="17207" y="12697"/>
                  <a:pt x="17234" y="13292"/>
                </a:cubicBezTo>
                <a:cubicBezTo>
                  <a:pt x="17258" y="13814"/>
                  <a:pt x="17258" y="14444"/>
                  <a:pt x="17284" y="14954"/>
                </a:cubicBezTo>
                <a:cubicBezTo>
                  <a:pt x="17342" y="16118"/>
                  <a:pt x="17484" y="18277"/>
                  <a:pt x="17484" y="18277"/>
                </a:cubicBezTo>
                <a:cubicBezTo>
                  <a:pt x="17841" y="12340"/>
                  <a:pt x="17285" y="21350"/>
                  <a:pt x="17734" y="14954"/>
                </a:cubicBezTo>
                <a:cubicBezTo>
                  <a:pt x="17807" y="13903"/>
                  <a:pt x="17867" y="12738"/>
                  <a:pt x="17933" y="11631"/>
                </a:cubicBezTo>
                <a:cubicBezTo>
                  <a:pt x="18080" y="9201"/>
                  <a:pt x="17997" y="10502"/>
                  <a:pt x="18183" y="7754"/>
                </a:cubicBezTo>
                <a:cubicBezTo>
                  <a:pt x="18236" y="6012"/>
                  <a:pt x="18223" y="5616"/>
                  <a:pt x="18383" y="4431"/>
                </a:cubicBezTo>
                <a:cubicBezTo>
                  <a:pt x="18427" y="4107"/>
                  <a:pt x="18486" y="4138"/>
                  <a:pt x="18533" y="3877"/>
                </a:cubicBezTo>
                <a:cubicBezTo>
                  <a:pt x="18587" y="3579"/>
                  <a:pt x="18628" y="3040"/>
                  <a:pt x="18683" y="2769"/>
                </a:cubicBezTo>
                <a:cubicBezTo>
                  <a:pt x="18779" y="2295"/>
                  <a:pt x="18883" y="2031"/>
                  <a:pt x="18982" y="1662"/>
                </a:cubicBezTo>
                <a:lnTo>
                  <a:pt x="19282" y="554"/>
                </a:lnTo>
                <a:lnTo>
                  <a:pt x="19482" y="0"/>
                </a:lnTo>
                <a:cubicBezTo>
                  <a:pt x="19599" y="185"/>
                  <a:pt x="19722" y="85"/>
                  <a:pt x="19832" y="554"/>
                </a:cubicBezTo>
                <a:cubicBezTo>
                  <a:pt x="19944" y="1032"/>
                  <a:pt x="20131" y="2769"/>
                  <a:pt x="20131" y="2769"/>
                </a:cubicBezTo>
                <a:cubicBezTo>
                  <a:pt x="20390" y="7064"/>
                  <a:pt x="20293" y="4829"/>
                  <a:pt x="20431" y="9415"/>
                </a:cubicBezTo>
                <a:lnTo>
                  <a:pt x="20481" y="11077"/>
                </a:lnTo>
                <a:cubicBezTo>
                  <a:pt x="20703" y="8616"/>
                  <a:pt x="20648" y="8398"/>
                  <a:pt x="20881" y="7754"/>
                </a:cubicBezTo>
                <a:cubicBezTo>
                  <a:pt x="20963" y="7525"/>
                  <a:pt x="21047" y="7385"/>
                  <a:pt x="21130" y="7200"/>
                </a:cubicBezTo>
                <a:cubicBezTo>
                  <a:pt x="21209" y="7492"/>
                  <a:pt x="21501" y="8245"/>
                  <a:pt x="21580" y="9415"/>
                </a:cubicBezTo>
                <a:cubicBezTo>
                  <a:pt x="21600" y="9711"/>
                  <a:pt x="21580" y="10154"/>
                  <a:pt x="21580" y="10523"/>
                </a:cubicBezTo>
              </a:path>
            </a:pathLst>
          </a:custGeom>
          <a:ln w="22225">
            <a:solidFill>
              <a:srgbClr val="FF0000"/>
            </a:solidFill>
          </a:ln>
        </p:spPr>
        <p:txBody>
          <a:bodyPr lIns="45719" rIns="45719" anchor="ctr"/>
          <a:lstStyle/>
          <a:p>
            <a:pPr>
              <a:defRPr sz="2400">
                <a:solidFill>
                  <a:srgbClr val="FFFFFF"/>
                </a:solidFill>
              </a:defRPr>
            </a:pPr>
          </a:p>
        </p:txBody>
      </p:sp>
      <p:pic>
        <p:nvPicPr>
          <p:cNvPr id="1018" name="Picture 14" descr="Picture 14"/>
          <p:cNvPicPr>
            <a:picLocks noChangeAspect="1"/>
          </p:cNvPicPr>
          <p:nvPr/>
        </p:nvPicPr>
        <p:blipFill>
          <a:blip r:embed="rId4">
            <a:extLst/>
          </a:blip>
          <a:stretch>
            <a:fillRect/>
          </a:stretch>
        </p:blipFill>
        <p:spPr>
          <a:xfrm>
            <a:off x="4495800" y="1752600"/>
            <a:ext cx="2466975" cy="2895600"/>
          </a:xfrm>
          <a:prstGeom prst="rect">
            <a:avLst/>
          </a:prstGeom>
          <a:ln w="12700">
            <a:miter lim="400000"/>
          </a:ln>
        </p:spPr>
      </p:pic>
      <p:pic>
        <p:nvPicPr>
          <p:cNvPr id="1019" name="Picture 15" descr="Picture 15"/>
          <p:cNvPicPr>
            <a:picLocks noChangeAspect="1"/>
          </p:cNvPicPr>
          <p:nvPr/>
        </p:nvPicPr>
        <p:blipFill>
          <a:blip r:embed="rId5">
            <a:extLst/>
          </a:blip>
          <a:stretch>
            <a:fillRect/>
          </a:stretch>
        </p:blipFill>
        <p:spPr>
          <a:xfrm>
            <a:off x="7086600" y="3200400"/>
            <a:ext cx="1828800" cy="1071563"/>
          </a:xfrm>
          <a:prstGeom prst="rect">
            <a:avLst/>
          </a:prstGeom>
          <a:ln w="12700">
            <a:miter lim="400000"/>
          </a:ln>
        </p:spPr>
      </p:pic>
      <p:sp>
        <p:nvSpPr>
          <p:cNvPr id="1020" name="Straight Arrow Connector 15"/>
          <p:cNvSpPr/>
          <p:nvPr/>
        </p:nvSpPr>
        <p:spPr>
          <a:xfrm flipH="1" flipV="1">
            <a:off x="6291262" y="4079875"/>
            <a:ext cx="338139" cy="1101725"/>
          </a:xfrm>
          <a:prstGeom prst="line">
            <a:avLst/>
          </a:prstGeom>
          <a:ln w="25400">
            <a:solidFill>
              <a:srgbClr val="FF0000"/>
            </a:solidFill>
            <a:tailEnd type="triangle"/>
          </a:ln>
        </p:spPr>
        <p:txBody>
          <a:bodyPr lIns="45719" rIns="45719"/>
          <a:lstStyle/>
          <a:p>
            <a:pPr>
              <a:defRPr>
                <a:solidFill>
                  <a:srgbClr val="FFFFFF"/>
                </a:solidFill>
              </a:defRPr>
            </a:pP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0" showMasterSp="1" showMasterPhAnim="1">
  <p:cSld>
    <p:spTree>
      <p:nvGrpSpPr>
        <p:cNvPr id="1" name=""/>
        <p:cNvGrpSpPr/>
        <p:nvPr/>
      </p:nvGrpSpPr>
      <p:grpSpPr>
        <a:xfrm>
          <a:off x="0" y="0"/>
          <a:ext cx="0" cy="0"/>
          <a:chOff x="0" y="0"/>
          <a:chExt cx="0" cy="0"/>
        </a:xfrm>
      </p:grpSpPr>
      <p:sp>
        <p:nvSpPr>
          <p:cNvPr id="1022" name="Rectangle 2"/>
          <p:cNvSpPr txBox="1"/>
          <p:nvPr/>
        </p:nvSpPr>
        <p:spPr>
          <a:xfrm>
            <a:off x="502919" y="461630"/>
            <a:ext cx="8138161" cy="935370"/>
          </a:xfrm>
          <a:prstGeom prst="rect">
            <a:avLst/>
          </a:prstGeom>
          <a:ln w="12700">
            <a:miter lim="400000"/>
          </a:ln>
          <a:extLst>
            <a:ext uri="{C572A759-6A51-4108-AA02-DFA0A04FC94B}">
              <ma14:wrappingTextBoxFlag xmlns:ma14="http://schemas.microsoft.com/office/mac/drawingml/2011/main" val="1"/>
            </a:ext>
          </a:extLst>
        </p:spPr>
        <p:txBody>
          <a:bodyPr lIns="45719" rIns="45719" anchor="b">
            <a:spAutoFit/>
          </a:bodyPr>
          <a:lstStyle>
            <a:lvl1pPr marL="53975" indent="-53975">
              <a:defRPr sz="6000">
                <a:solidFill>
                  <a:srgbClr val="D7E4BD"/>
                </a:solidFill>
                <a:latin typeface="Times New Roman"/>
                <a:ea typeface="Times New Roman"/>
                <a:cs typeface="Times New Roman"/>
                <a:sym typeface="Times New Roman"/>
              </a:defRPr>
            </a:lvl1pPr>
          </a:lstStyle>
          <a:p>
            <a:pPr/>
            <a:r>
              <a:t>Tissue Levels</a:t>
            </a:r>
          </a:p>
        </p:txBody>
      </p:sp>
      <p:sp>
        <p:nvSpPr>
          <p:cNvPr id="1023" name="Rectangle 11"/>
          <p:cNvSpPr/>
          <p:nvPr/>
        </p:nvSpPr>
        <p:spPr>
          <a:xfrm>
            <a:off x="304800" y="2286000"/>
            <a:ext cx="4013200" cy="1524000"/>
          </a:xfrm>
          <a:prstGeom prst="rect">
            <a:avLst/>
          </a:prstGeom>
          <a:solidFill>
            <a:srgbClr val="FFFFFF"/>
          </a:solidFill>
          <a:ln>
            <a:solidFill>
              <a:srgbClr val="FFFFFF"/>
            </a:solidFill>
            <a:miter/>
          </a:ln>
          <a:effectLst>
            <a:outerShdw sx="100000" sy="100000" kx="0" ky="0" algn="b" rotWithShape="0" blurRad="63500" dist="38100" dir="2700000">
              <a:srgbClr val="000000">
                <a:alpha val="39999"/>
              </a:srgbClr>
            </a:outerShdw>
          </a:effectLst>
        </p:spPr>
        <p:txBody>
          <a:bodyPr lIns="45719" rIns="45719" anchor="ctr"/>
          <a:lstStyle/>
          <a:p>
            <a:pPr algn="l">
              <a:defRPr sz="2400">
                <a:solidFill>
                  <a:srgbClr val="FFFFFF"/>
                </a:solidFill>
                <a:latin typeface="+mj-lt"/>
                <a:ea typeface="+mj-ea"/>
                <a:cs typeface="+mj-cs"/>
                <a:sym typeface="Arial"/>
              </a:defRPr>
            </a:pPr>
          </a:p>
        </p:txBody>
      </p:sp>
      <p:sp>
        <p:nvSpPr>
          <p:cNvPr id="1024" name="Text Placeholder 23"/>
          <p:cNvSpPr txBox="1"/>
          <p:nvPr>
            <p:ph type="body" sz="quarter" idx="1"/>
          </p:nvPr>
        </p:nvSpPr>
        <p:spPr>
          <a:xfrm>
            <a:off x="414337" y="4191000"/>
            <a:ext cx="3786189" cy="1763714"/>
          </a:xfrm>
          <a:prstGeom prst="rect">
            <a:avLst/>
          </a:prstGeom>
        </p:spPr>
        <p:txBody>
          <a:bodyPr/>
          <a:lstStyle/>
          <a:p>
            <a:pPr/>
          </a:p>
        </p:txBody>
      </p:sp>
      <p:grpSp>
        <p:nvGrpSpPr>
          <p:cNvPr id="1027" name="Picture 6"/>
          <p:cNvGrpSpPr/>
          <p:nvPr/>
        </p:nvGrpSpPr>
        <p:grpSpPr>
          <a:xfrm>
            <a:off x="457200" y="2667000"/>
            <a:ext cx="3687763" cy="1019175"/>
            <a:chOff x="0" y="0"/>
            <a:chExt cx="3687762" cy="1019175"/>
          </a:xfrm>
        </p:grpSpPr>
        <p:sp>
          <p:nvSpPr>
            <p:cNvPr id="1025" name="Rectangle"/>
            <p:cNvSpPr/>
            <p:nvPr/>
          </p:nvSpPr>
          <p:spPr>
            <a:xfrm>
              <a:off x="0" y="0"/>
              <a:ext cx="3687763" cy="1019175"/>
            </a:xfrm>
            <a:prstGeom prst="rect">
              <a:avLst/>
            </a:prstGeom>
            <a:solidFill>
              <a:srgbClr val="FFFFFF"/>
            </a:solidFill>
            <a:ln w="12700" cap="flat">
              <a:noFill/>
              <a:miter lim="400000"/>
            </a:ln>
            <a:effectLst/>
          </p:spPr>
          <p:txBody>
            <a:bodyPr wrap="square" lIns="45719" tIns="45719" rIns="45719" bIns="45719" numCol="1" anchor="ctr">
              <a:noAutofit/>
            </a:bodyPr>
            <a:lstStyle/>
            <a:p>
              <a:pPr/>
            </a:p>
          </p:txBody>
        </p:sp>
        <p:pic>
          <p:nvPicPr>
            <p:cNvPr id="1026" name="image5.tif" descr="image5.tif"/>
            <p:cNvPicPr>
              <a:picLocks noChangeAspect="1"/>
            </p:cNvPicPr>
            <p:nvPr/>
          </p:nvPicPr>
          <p:blipFill>
            <a:blip r:embed="rId2">
              <a:extLst/>
            </a:blip>
            <a:stretch>
              <a:fillRect/>
            </a:stretch>
          </p:blipFill>
          <p:spPr>
            <a:xfrm>
              <a:off x="0" y="0"/>
              <a:ext cx="3687763" cy="1019175"/>
            </a:xfrm>
            <a:prstGeom prst="rect">
              <a:avLst/>
            </a:prstGeom>
            <a:ln w="12700" cap="flat">
              <a:noFill/>
              <a:miter lim="400000"/>
            </a:ln>
            <a:effectLst/>
          </p:spPr>
        </p:pic>
      </p:grpSp>
      <p:sp>
        <p:nvSpPr>
          <p:cNvPr id="1028" name="Freeform 25"/>
          <p:cNvSpPr/>
          <p:nvPr/>
        </p:nvSpPr>
        <p:spPr>
          <a:xfrm>
            <a:off x="685800" y="2836491"/>
            <a:ext cx="3254376" cy="308348"/>
          </a:xfrm>
          <a:custGeom>
            <a:avLst/>
            <a:gdLst/>
            <a:ahLst/>
            <a:cxnLst>
              <a:cxn ang="0">
                <a:pos x="wd2" y="hd2"/>
              </a:cxn>
              <a:cxn ang="5400000">
                <a:pos x="wd2" y="hd2"/>
              </a:cxn>
              <a:cxn ang="10800000">
                <a:pos x="wd2" y="hd2"/>
              </a:cxn>
              <a:cxn ang="16200000">
                <a:pos x="wd2" y="hd2"/>
              </a:cxn>
            </a:cxnLst>
            <a:rect l="0" t="0" r="r" b="b"/>
            <a:pathLst>
              <a:path w="21600" h="20466" fill="norm" stroke="1" extrusionOk="0">
                <a:moveTo>
                  <a:pt x="0" y="10233"/>
                </a:moveTo>
                <a:cubicBezTo>
                  <a:pt x="26" y="8659"/>
                  <a:pt x="44" y="7068"/>
                  <a:pt x="79" y="5510"/>
                </a:cubicBezTo>
                <a:cubicBezTo>
                  <a:pt x="97" y="4700"/>
                  <a:pt x="90" y="3631"/>
                  <a:pt x="158" y="3149"/>
                </a:cubicBezTo>
                <a:cubicBezTo>
                  <a:pt x="293" y="2184"/>
                  <a:pt x="469" y="1977"/>
                  <a:pt x="631" y="1575"/>
                </a:cubicBezTo>
                <a:cubicBezTo>
                  <a:pt x="1027" y="586"/>
                  <a:pt x="843" y="1130"/>
                  <a:pt x="1182" y="0"/>
                </a:cubicBezTo>
                <a:cubicBezTo>
                  <a:pt x="1366" y="263"/>
                  <a:pt x="1572" y="-113"/>
                  <a:pt x="1734" y="787"/>
                </a:cubicBezTo>
                <a:cubicBezTo>
                  <a:pt x="1837" y="1357"/>
                  <a:pt x="1815" y="3045"/>
                  <a:pt x="1892" y="3936"/>
                </a:cubicBezTo>
                <a:cubicBezTo>
                  <a:pt x="1977" y="4932"/>
                  <a:pt x="2102" y="5510"/>
                  <a:pt x="2207" y="6297"/>
                </a:cubicBezTo>
                <a:cubicBezTo>
                  <a:pt x="2360" y="12396"/>
                  <a:pt x="2161" y="6757"/>
                  <a:pt x="2523" y="11807"/>
                </a:cubicBezTo>
                <a:cubicBezTo>
                  <a:pt x="2591" y="12762"/>
                  <a:pt x="2612" y="14001"/>
                  <a:pt x="2680" y="14956"/>
                </a:cubicBezTo>
                <a:cubicBezTo>
                  <a:pt x="2858" y="17438"/>
                  <a:pt x="2967" y="17567"/>
                  <a:pt x="3232" y="18892"/>
                </a:cubicBezTo>
                <a:cubicBezTo>
                  <a:pt x="3285" y="17055"/>
                  <a:pt x="3329" y="15194"/>
                  <a:pt x="3390" y="13382"/>
                </a:cubicBezTo>
                <a:cubicBezTo>
                  <a:pt x="3492" y="10329"/>
                  <a:pt x="3641" y="7940"/>
                  <a:pt x="3705" y="4723"/>
                </a:cubicBezTo>
                <a:lnTo>
                  <a:pt x="3784" y="787"/>
                </a:lnTo>
                <a:lnTo>
                  <a:pt x="4493" y="1575"/>
                </a:lnTo>
                <a:cubicBezTo>
                  <a:pt x="4678" y="1805"/>
                  <a:pt x="4899" y="1223"/>
                  <a:pt x="5045" y="2362"/>
                </a:cubicBezTo>
                <a:cubicBezTo>
                  <a:pt x="5176" y="3381"/>
                  <a:pt x="5203" y="7085"/>
                  <a:pt x="5203" y="7085"/>
                </a:cubicBezTo>
                <a:cubicBezTo>
                  <a:pt x="5229" y="8659"/>
                  <a:pt x="5217" y="10349"/>
                  <a:pt x="5282" y="11807"/>
                </a:cubicBezTo>
                <a:cubicBezTo>
                  <a:pt x="5327" y="12825"/>
                  <a:pt x="5430" y="13485"/>
                  <a:pt x="5518" y="14169"/>
                </a:cubicBezTo>
                <a:cubicBezTo>
                  <a:pt x="5925" y="17327"/>
                  <a:pt x="5871" y="16917"/>
                  <a:pt x="6228" y="18105"/>
                </a:cubicBezTo>
                <a:cubicBezTo>
                  <a:pt x="6280" y="18892"/>
                  <a:pt x="6291" y="20466"/>
                  <a:pt x="6385" y="20466"/>
                </a:cubicBezTo>
                <a:cubicBezTo>
                  <a:pt x="6468" y="20466"/>
                  <a:pt x="6441" y="18902"/>
                  <a:pt x="6464" y="18105"/>
                </a:cubicBezTo>
                <a:cubicBezTo>
                  <a:pt x="6634" y="12173"/>
                  <a:pt x="6429" y="17806"/>
                  <a:pt x="6701" y="11020"/>
                </a:cubicBezTo>
                <a:cubicBezTo>
                  <a:pt x="6743" y="8887"/>
                  <a:pt x="6744" y="6268"/>
                  <a:pt x="6937" y="4723"/>
                </a:cubicBezTo>
                <a:cubicBezTo>
                  <a:pt x="7002" y="4205"/>
                  <a:pt x="7099" y="4307"/>
                  <a:pt x="7174" y="3936"/>
                </a:cubicBezTo>
                <a:cubicBezTo>
                  <a:pt x="7258" y="3513"/>
                  <a:pt x="7323" y="2734"/>
                  <a:pt x="7410" y="2362"/>
                </a:cubicBezTo>
                <a:cubicBezTo>
                  <a:pt x="7510" y="1936"/>
                  <a:pt x="7621" y="1872"/>
                  <a:pt x="7726" y="1575"/>
                </a:cubicBezTo>
                <a:cubicBezTo>
                  <a:pt x="8517" y="-683"/>
                  <a:pt x="7292" y="2460"/>
                  <a:pt x="8277" y="0"/>
                </a:cubicBezTo>
                <a:cubicBezTo>
                  <a:pt x="8488" y="263"/>
                  <a:pt x="8711" y="2"/>
                  <a:pt x="8908" y="787"/>
                </a:cubicBezTo>
                <a:cubicBezTo>
                  <a:pt x="8996" y="1139"/>
                  <a:pt x="8993" y="2543"/>
                  <a:pt x="9066" y="3149"/>
                </a:cubicBezTo>
                <a:cubicBezTo>
                  <a:pt x="9196" y="4230"/>
                  <a:pt x="9453" y="4964"/>
                  <a:pt x="9618" y="5510"/>
                </a:cubicBezTo>
                <a:cubicBezTo>
                  <a:pt x="9723" y="6560"/>
                  <a:pt x="9820" y="7693"/>
                  <a:pt x="9933" y="8659"/>
                </a:cubicBezTo>
                <a:cubicBezTo>
                  <a:pt x="10005" y="9275"/>
                  <a:pt x="10107" y="9521"/>
                  <a:pt x="10169" y="10233"/>
                </a:cubicBezTo>
                <a:cubicBezTo>
                  <a:pt x="10294" y="11657"/>
                  <a:pt x="10380" y="13382"/>
                  <a:pt x="10485" y="14956"/>
                </a:cubicBezTo>
                <a:lnTo>
                  <a:pt x="10642" y="17317"/>
                </a:lnTo>
                <a:cubicBezTo>
                  <a:pt x="10721" y="17055"/>
                  <a:pt x="10815" y="17061"/>
                  <a:pt x="10879" y="16530"/>
                </a:cubicBezTo>
                <a:cubicBezTo>
                  <a:pt x="10980" y="15690"/>
                  <a:pt x="11030" y="14378"/>
                  <a:pt x="11115" y="13382"/>
                </a:cubicBezTo>
                <a:cubicBezTo>
                  <a:pt x="11188" y="12537"/>
                  <a:pt x="11273" y="11807"/>
                  <a:pt x="11352" y="11020"/>
                </a:cubicBezTo>
                <a:cubicBezTo>
                  <a:pt x="11539" y="5406"/>
                  <a:pt x="11273" y="12193"/>
                  <a:pt x="11667" y="6297"/>
                </a:cubicBezTo>
                <a:cubicBezTo>
                  <a:pt x="11713" y="5607"/>
                  <a:pt x="11681" y="4454"/>
                  <a:pt x="11746" y="3936"/>
                </a:cubicBezTo>
                <a:cubicBezTo>
                  <a:pt x="11831" y="3260"/>
                  <a:pt x="11956" y="3411"/>
                  <a:pt x="12061" y="3149"/>
                </a:cubicBezTo>
                <a:cubicBezTo>
                  <a:pt x="12705" y="-1134"/>
                  <a:pt x="12511" y="-519"/>
                  <a:pt x="13953" y="2362"/>
                </a:cubicBezTo>
                <a:cubicBezTo>
                  <a:pt x="14099" y="2653"/>
                  <a:pt x="14164" y="4461"/>
                  <a:pt x="14269" y="5510"/>
                </a:cubicBezTo>
                <a:cubicBezTo>
                  <a:pt x="14322" y="7109"/>
                  <a:pt x="14399" y="9782"/>
                  <a:pt x="14505" y="11020"/>
                </a:cubicBezTo>
                <a:cubicBezTo>
                  <a:pt x="14591" y="12016"/>
                  <a:pt x="14715" y="12595"/>
                  <a:pt x="14820" y="13382"/>
                </a:cubicBezTo>
                <a:cubicBezTo>
                  <a:pt x="14821" y="13390"/>
                  <a:pt x="15074" y="18768"/>
                  <a:pt x="15136" y="18892"/>
                </a:cubicBezTo>
                <a:cubicBezTo>
                  <a:pt x="15229" y="19077"/>
                  <a:pt x="15293" y="17842"/>
                  <a:pt x="15372" y="17317"/>
                </a:cubicBezTo>
                <a:cubicBezTo>
                  <a:pt x="15581" y="8988"/>
                  <a:pt x="15298" y="18797"/>
                  <a:pt x="15609" y="11807"/>
                </a:cubicBezTo>
                <a:cubicBezTo>
                  <a:pt x="15917" y="4873"/>
                  <a:pt x="15571" y="9033"/>
                  <a:pt x="16003" y="4723"/>
                </a:cubicBezTo>
                <a:cubicBezTo>
                  <a:pt x="16029" y="3936"/>
                  <a:pt x="16017" y="2880"/>
                  <a:pt x="16082" y="2362"/>
                </a:cubicBezTo>
                <a:cubicBezTo>
                  <a:pt x="16166" y="1686"/>
                  <a:pt x="16293" y="1872"/>
                  <a:pt x="16397" y="1575"/>
                </a:cubicBezTo>
                <a:cubicBezTo>
                  <a:pt x="16477" y="1347"/>
                  <a:pt x="16555" y="1050"/>
                  <a:pt x="16634" y="787"/>
                </a:cubicBezTo>
                <a:cubicBezTo>
                  <a:pt x="16975" y="1050"/>
                  <a:pt x="17327" y="693"/>
                  <a:pt x="17658" y="1575"/>
                </a:cubicBezTo>
                <a:cubicBezTo>
                  <a:pt x="17750" y="1818"/>
                  <a:pt x="17755" y="3209"/>
                  <a:pt x="17816" y="3936"/>
                </a:cubicBezTo>
                <a:cubicBezTo>
                  <a:pt x="17887" y="4791"/>
                  <a:pt x="17974" y="5510"/>
                  <a:pt x="18053" y="6297"/>
                </a:cubicBezTo>
                <a:cubicBezTo>
                  <a:pt x="18240" y="11918"/>
                  <a:pt x="18118" y="9640"/>
                  <a:pt x="18368" y="13382"/>
                </a:cubicBezTo>
                <a:cubicBezTo>
                  <a:pt x="18410" y="14641"/>
                  <a:pt x="18431" y="17370"/>
                  <a:pt x="18683" y="16530"/>
                </a:cubicBezTo>
                <a:cubicBezTo>
                  <a:pt x="18789" y="16178"/>
                  <a:pt x="18841" y="14956"/>
                  <a:pt x="18920" y="14169"/>
                </a:cubicBezTo>
                <a:cubicBezTo>
                  <a:pt x="19118" y="8233"/>
                  <a:pt x="18828" y="15319"/>
                  <a:pt x="19235" y="10233"/>
                </a:cubicBezTo>
                <a:cubicBezTo>
                  <a:pt x="19748" y="3831"/>
                  <a:pt x="18807" y="12146"/>
                  <a:pt x="19472" y="5510"/>
                </a:cubicBezTo>
                <a:cubicBezTo>
                  <a:pt x="19676" y="3467"/>
                  <a:pt x="19852" y="2822"/>
                  <a:pt x="20102" y="1575"/>
                </a:cubicBezTo>
                <a:cubicBezTo>
                  <a:pt x="20872" y="2274"/>
                  <a:pt x="20898" y="137"/>
                  <a:pt x="21206" y="5510"/>
                </a:cubicBezTo>
                <a:cubicBezTo>
                  <a:pt x="21286" y="6910"/>
                  <a:pt x="21335" y="10655"/>
                  <a:pt x="21364" y="11807"/>
                </a:cubicBezTo>
                <a:cubicBezTo>
                  <a:pt x="21384" y="12612"/>
                  <a:pt x="21405" y="13427"/>
                  <a:pt x="21442" y="14169"/>
                </a:cubicBezTo>
                <a:cubicBezTo>
                  <a:pt x="21485" y="15015"/>
                  <a:pt x="21600" y="16530"/>
                  <a:pt x="21600" y="16530"/>
                </a:cubicBezTo>
              </a:path>
            </a:pathLst>
          </a:custGeom>
          <a:ln w="22225">
            <a:solidFill>
              <a:srgbClr val="FF0000"/>
            </a:solidFill>
          </a:ln>
        </p:spPr>
        <p:txBody>
          <a:bodyPr lIns="45719" rIns="45719" anchor="ctr"/>
          <a:lstStyle/>
          <a:p>
            <a:pPr>
              <a:defRPr sz="2400">
                <a:solidFill>
                  <a:srgbClr val="FFFFFF"/>
                </a:solidFill>
              </a:defRPr>
            </a:pPr>
          </a:p>
        </p:txBody>
      </p:sp>
      <p:grpSp>
        <p:nvGrpSpPr>
          <p:cNvPr id="1031" name="Picture 6"/>
          <p:cNvGrpSpPr/>
          <p:nvPr/>
        </p:nvGrpSpPr>
        <p:grpSpPr>
          <a:xfrm>
            <a:off x="457200" y="2667000"/>
            <a:ext cx="3687763" cy="1019175"/>
            <a:chOff x="0" y="0"/>
            <a:chExt cx="3687762" cy="1019175"/>
          </a:xfrm>
        </p:grpSpPr>
        <p:sp>
          <p:nvSpPr>
            <p:cNvPr id="1029" name="Rectangle"/>
            <p:cNvSpPr/>
            <p:nvPr/>
          </p:nvSpPr>
          <p:spPr>
            <a:xfrm>
              <a:off x="0" y="0"/>
              <a:ext cx="3687763" cy="1019175"/>
            </a:xfrm>
            <a:prstGeom prst="rect">
              <a:avLst/>
            </a:prstGeom>
            <a:solidFill>
              <a:srgbClr val="FFFFFF"/>
            </a:solidFill>
            <a:ln w="12700" cap="flat">
              <a:noFill/>
              <a:miter lim="400000"/>
            </a:ln>
            <a:effectLst/>
          </p:spPr>
          <p:txBody>
            <a:bodyPr wrap="square" lIns="45719" tIns="45719" rIns="45719" bIns="45719" numCol="1" anchor="ctr">
              <a:noAutofit/>
            </a:bodyPr>
            <a:lstStyle/>
            <a:p>
              <a:pPr/>
            </a:p>
          </p:txBody>
        </p:sp>
        <p:pic>
          <p:nvPicPr>
            <p:cNvPr id="1030" name="image5.tif" descr="image5.tif"/>
            <p:cNvPicPr>
              <a:picLocks noChangeAspect="1"/>
            </p:cNvPicPr>
            <p:nvPr/>
          </p:nvPicPr>
          <p:blipFill>
            <a:blip r:embed="rId2">
              <a:extLst/>
            </a:blip>
            <a:stretch>
              <a:fillRect/>
            </a:stretch>
          </p:blipFill>
          <p:spPr>
            <a:xfrm>
              <a:off x="0" y="0"/>
              <a:ext cx="3687763" cy="1019175"/>
            </a:xfrm>
            <a:prstGeom prst="rect">
              <a:avLst/>
            </a:prstGeom>
            <a:ln w="12700" cap="flat">
              <a:noFill/>
              <a:miter lim="400000"/>
            </a:ln>
            <a:effectLst/>
          </p:spPr>
        </p:pic>
      </p:grpSp>
      <p:pic>
        <p:nvPicPr>
          <p:cNvPr id="1032" name="Picture 2" descr="Picture 2"/>
          <p:cNvPicPr>
            <a:picLocks noChangeAspect="1"/>
          </p:cNvPicPr>
          <p:nvPr/>
        </p:nvPicPr>
        <p:blipFill>
          <a:blip r:embed="rId3">
            <a:extLst/>
          </a:blip>
          <a:stretch>
            <a:fillRect/>
          </a:stretch>
        </p:blipFill>
        <p:spPr>
          <a:xfrm>
            <a:off x="457200" y="2674938"/>
            <a:ext cx="3692525" cy="1022351"/>
          </a:xfrm>
          <a:prstGeom prst="rect">
            <a:avLst/>
          </a:prstGeom>
          <a:ln w="12700">
            <a:miter lim="400000"/>
          </a:ln>
        </p:spPr>
      </p:pic>
      <p:pic>
        <p:nvPicPr>
          <p:cNvPr id="1033" name="Picture 3" descr="Picture 3"/>
          <p:cNvPicPr>
            <a:picLocks noChangeAspect="1"/>
          </p:cNvPicPr>
          <p:nvPr/>
        </p:nvPicPr>
        <p:blipFill>
          <a:blip r:embed="rId4">
            <a:extLst/>
          </a:blip>
          <a:stretch>
            <a:fillRect/>
          </a:stretch>
        </p:blipFill>
        <p:spPr>
          <a:xfrm>
            <a:off x="4876800" y="2133600"/>
            <a:ext cx="3886200" cy="3089275"/>
          </a:xfrm>
          <a:prstGeom prst="rect">
            <a:avLst/>
          </a:prstGeom>
          <a:ln w="12700">
            <a:miter lim="400000"/>
          </a:ln>
          <a:effectLst>
            <a:outerShdw sx="100000" sy="100000" kx="0" ky="0" algn="b" rotWithShape="0" blurRad="63500" dist="38100" dir="2700000">
              <a:srgbClr val="000000">
                <a:alpha val="85999"/>
              </a:srgbClr>
            </a:outerShdw>
          </a:effectLst>
        </p:spPr>
      </p:pic>
      <p:sp>
        <p:nvSpPr>
          <p:cNvPr id="1034" name="Straight Arrow Connector 15"/>
          <p:cNvSpPr/>
          <p:nvPr/>
        </p:nvSpPr>
        <p:spPr>
          <a:xfrm flipV="1">
            <a:off x="6438900" y="3657600"/>
            <a:ext cx="190501" cy="1752600"/>
          </a:xfrm>
          <a:prstGeom prst="line">
            <a:avLst/>
          </a:prstGeom>
          <a:ln w="25400">
            <a:solidFill>
              <a:srgbClr val="FF0000"/>
            </a:solidFill>
            <a:tailEnd type="triangle"/>
          </a:ln>
        </p:spPr>
        <p:txBody>
          <a:bodyPr lIns="45719" rIns="45719"/>
          <a:lstStyle/>
          <a:p>
            <a:pPr>
              <a:defRPr>
                <a:solidFill>
                  <a:srgbClr val="FFFFFF"/>
                </a:solidFill>
              </a:defRPr>
            </a:pPr>
          </a:p>
        </p:txBody>
      </p:sp>
      <p:sp>
        <p:nvSpPr>
          <p:cNvPr id="1035" name="TextBox 20"/>
          <p:cNvSpPr txBox="1"/>
          <p:nvPr/>
        </p:nvSpPr>
        <p:spPr>
          <a:xfrm>
            <a:off x="381000" y="1524000"/>
            <a:ext cx="2590800" cy="695224"/>
          </a:xfrm>
          <a:prstGeom prst="rect">
            <a:avLst/>
          </a:prstGeom>
          <a:solidFill>
            <a:srgbClr val="558ED5"/>
          </a:solidFill>
          <a:ln w="12700">
            <a:miter lim="400000"/>
          </a:ln>
          <a:effectLst>
            <a:outerShdw sx="100000" sy="100000" kx="0" ky="0" algn="b" rotWithShape="0" blurRad="63500" dist="38100" dir="2700000">
              <a:srgbClr val="000000">
                <a:alpha val="39999"/>
              </a:srgbClr>
            </a:outerShdw>
          </a:effectLst>
          <a:extLst>
            <a:ext uri="{C572A759-6A51-4108-AA02-DFA0A04FC94B}">
              <ma14:wrappingTextBoxFlag xmlns:ma14="http://schemas.microsoft.com/office/mac/drawingml/2011/main" val="1"/>
            </a:ext>
          </a:extLst>
        </p:spPr>
        <p:txBody>
          <a:bodyPr lIns="45719" rIns="45719">
            <a:spAutoFit/>
          </a:bodyPr>
          <a:lstStyle/>
          <a:p>
            <a:pPr>
              <a:defRPr sz="1400">
                <a:solidFill>
                  <a:srgbClr val="FFFFFF"/>
                </a:solidFill>
                <a:latin typeface="+mj-lt"/>
                <a:ea typeface="+mj-ea"/>
                <a:cs typeface="+mj-cs"/>
                <a:sym typeface="Arial"/>
              </a:defRPr>
            </a:pPr>
            <a:r>
              <a:t>This is an instruction slide.</a:t>
            </a:r>
            <a:endParaRPr>
              <a:latin typeface="Times New Roman"/>
              <a:ea typeface="Times New Roman"/>
              <a:cs typeface="Times New Roman"/>
              <a:sym typeface="Times New Roman"/>
            </a:endParaRPr>
          </a:p>
          <a:p>
            <a:pPr>
              <a:defRPr sz="1400">
                <a:solidFill>
                  <a:srgbClr val="FFFFFF"/>
                </a:solidFill>
                <a:latin typeface="+mj-lt"/>
                <a:ea typeface="+mj-ea"/>
                <a:cs typeface="+mj-cs"/>
                <a:sym typeface="Arial"/>
              </a:defRPr>
            </a:pPr>
            <a:r>
              <a:t>It will not be shown in the presentation.</a:t>
            </a:r>
          </a:p>
        </p:txBody>
      </p:sp>
      <p:sp>
        <p:nvSpPr>
          <p:cNvPr id="1036" name="TextBox 21"/>
          <p:cNvSpPr txBox="1"/>
          <p:nvPr/>
        </p:nvSpPr>
        <p:spPr>
          <a:xfrm>
            <a:off x="4495800" y="5410200"/>
            <a:ext cx="3886200" cy="1101624"/>
          </a:xfrm>
          <a:prstGeom prst="rect">
            <a:avLst/>
          </a:prstGeom>
          <a:solidFill>
            <a:srgbClr val="558ED5"/>
          </a:solidFill>
          <a:ln w="12700">
            <a:miter lim="400000"/>
          </a:ln>
          <a:effectLst>
            <a:outerShdw sx="100000" sy="100000" kx="0" ky="0" algn="b" rotWithShape="0" blurRad="63500" dist="38100" dir="2700000">
              <a:srgbClr val="000000">
                <a:alpha val="39999"/>
              </a:srgbClr>
            </a:outerShdw>
          </a:effectLst>
          <a:extLst>
            <a:ext uri="{C572A759-6A51-4108-AA02-DFA0A04FC94B}">
              <ma14:wrappingTextBoxFlag xmlns:ma14="http://schemas.microsoft.com/office/mac/drawingml/2011/main" val="1"/>
            </a:ext>
          </a:extLst>
        </p:spPr>
        <p:txBody>
          <a:bodyPr lIns="45719" rIns="45719">
            <a:spAutoFit/>
          </a:bodyPr>
          <a:lstStyle>
            <a:lvl1pPr>
              <a:defRPr sz="1400">
                <a:solidFill>
                  <a:srgbClr val="FFFFFF"/>
                </a:solidFill>
                <a:latin typeface="+mj-lt"/>
                <a:ea typeface="+mj-ea"/>
                <a:cs typeface="+mj-cs"/>
                <a:sym typeface="Arial"/>
              </a:defRPr>
            </a:lvl1pPr>
          </a:lstStyle>
          <a:p>
            <a:pPr/>
            <a:r>
              <a:t>To draw the gingival architecture on the picture in Windows PowerPoint 2007, select Insert, Shapes and then use the scribble button.  Draw a rough estimate of the gums as shown on the left. </a:t>
            </a:r>
          </a:p>
        </p:txBody>
      </p:sp>
      <p:sp>
        <p:nvSpPr>
          <p:cNvPr id="1037" name="Freeform 24"/>
          <p:cNvSpPr/>
          <p:nvPr/>
        </p:nvSpPr>
        <p:spPr>
          <a:xfrm>
            <a:off x="649288" y="2690813"/>
            <a:ext cx="3498639" cy="315913"/>
          </a:xfrm>
          <a:custGeom>
            <a:avLst/>
            <a:gdLst/>
            <a:ahLst/>
            <a:cxnLst>
              <a:cxn ang="0">
                <a:pos x="wd2" y="hd2"/>
              </a:cxn>
              <a:cxn ang="5400000">
                <a:pos x="wd2" y="hd2"/>
              </a:cxn>
              <a:cxn ang="10800000">
                <a:pos x="wd2" y="hd2"/>
              </a:cxn>
              <a:cxn ang="16200000">
                <a:pos x="wd2" y="hd2"/>
              </a:cxn>
            </a:cxnLst>
            <a:rect l="0" t="0" r="r" b="b"/>
            <a:pathLst>
              <a:path w="21589" h="21600" fill="norm" stroke="1" extrusionOk="0">
                <a:moveTo>
                  <a:pt x="0" y="15508"/>
                </a:moveTo>
                <a:cubicBezTo>
                  <a:pt x="50" y="14215"/>
                  <a:pt x="85" y="12836"/>
                  <a:pt x="150" y="11631"/>
                </a:cubicBezTo>
                <a:cubicBezTo>
                  <a:pt x="197" y="10756"/>
                  <a:pt x="364" y="9335"/>
                  <a:pt x="450" y="8862"/>
                </a:cubicBezTo>
                <a:cubicBezTo>
                  <a:pt x="497" y="8600"/>
                  <a:pt x="549" y="8492"/>
                  <a:pt x="599" y="8308"/>
                </a:cubicBezTo>
                <a:cubicBezTo>
                  <a:pt x="853" y="5501"/>
                  <a:pt x="525" y="8803"/>
                  <a:pt x="849" y="6646"/>
                </a:cubicBezTo>
                <a:cubicBezTo>
                  <a:pt x="890" y="6377"/>
                  <a:pt x="912" y="5865"/>
                  <a:pt x="949" y="5538"/>
                </a:cubicBezTo>
                <a:cubicBezTo>
                  <a:pt x="996" y="5123"/>
                  <a:pt x="1049" y="4800"/>
                  <a:pt x="1099" y="4431"/>
                </a:cubicBezTo>
                <a:cubicBezTo>
                  <a:pt x="1315" y="4615"/>
                  <a:pt x="1533" y="4686"/>
                  <a:pt x="1748" y="4985"/>
                </a:cubicBezTo>
                <a:cubicBezTo>
                  <a:pt x="1946" y="5259"/>
                  <a:pt x="1864" y="5773"/>
                  <a:pt x="2048" y="6646"/>
                </a:cubicBezTo>
                <a:cubicBezTo>
                  <a:pt x="2111" y="6946"/>
                  <a:pt x="2181" y="7015"/>
                  <a:pt x="2248" y="7200"/>
                </a:cubicBezTo>
                <a:cubicBezTo>
                  <a:pt x="2753" y="15599"/>
                  <a:pt x="2206" y="6979"/>
                  <a:pt x="2598" y="12185"/>
                </a:cubicBezTo>
                <a:cubicBezTo>
                  <a:pt x="2636" y="12696"/>
                  <a:pt x="2652" y="13408"/>
                  <a:pt x="2698" y="13846"/>
                </a:cubicBezTo>
                <a:cubicBezTo>
                  <a:pt x="2788" y="14723"/>
                  <a:pt x="2997" y="16062"/>
                  <a:pt x="2997" y="16062"/>
                </a:cubicBezTo>
                <a:cubicBezTo>
                  <a:pt x="3031" y="16615"/>
                  <a:pt x="3037" y="17723"/>
                  <a:pt x="3097" y="17723"/>
                </a:cubicBezTo>
                <a:cubicBezTo>
                  <a:pt x="3157" y="17723"/>
                  <a:pt x="3173" y="16670"/>
                  <a:pt x="3197" y="16062"/>
                </a:cubicBezTo>
                <a:cubicBezTo>
                  <a:pt x="3322" y="12957"/>
                  <a:pt x="3235" y="13226"/>
                  <a:pt x="3397" y="11077"/>
                </a:cubicBezTo>
                <a:cubicBezTo>
                  <a:pt x="3442" y="10475"/>
                  <a:pt x="3488" y="9850"/>
                  <a:pt x="3547" y="9415"/>
                </a:cubicBezTo>
                <a:cubicBezTo>
                  <a:pt x="3591" y="9092"/>
                  <a:pt x="3647" y="9046"/>
                  <a:pt x="3697" y="8862"/>
                </a:cubicBezTo>
                <a:cubicBezTo>
                  <a:pt x="3730" y="8492"/>
                  <a:pt x="3756" y="8022"/>
                  <a:pt x="3796" y="7754"/>
                </a:cubicBezTo>
                <a:cubicBezTo>
                  <a:pt x="3953" y="6714"/>
                  <a:pt x="4067" y="7356"/>
                  <a:pt x="4246" y="7754"/>
                </a:cubicBezTo>
                <a:cubicBezTo>
                  <a:pt x="4299" y="7872"/>
                  <a:pt x="4532" y="8510"/>
                  <a:pt x="4596" y="8862"/>
                </a:cubicBezTo>
                <a:cubicBezTo>
                  <a:pt x="4923" y="10674"/>
                  <a:pt x="4564" y="9181"/>
                  <a:pt x="4895" y="11631"/>
                </a:cubicBezTo>
                <a:cubicBezTo>
                  <a:pt x="4939" y="11955"/>
                  <a:pt x="4995" y="12000"/>
                  <a:pt x="5045" y="12185"/>
                </a:cubicBezTo>
                <a:cubicBezTo>
                  <a:pt x="5240" y="14348"/>
                  <a:pt x="5036" y="12408"/>
                  <a:pt x="5295" y="13846"/>
                </a:cubicBezTo>
                <a:cubicBezTo>
                  <a:pt x="5682" y="15993"/>
                  <a:pt x="5218" y="14116"/>
                  <a:pt x="5595" y="15508"/>
                </a:cubicBezTo>
                <a:cubicBezTo>
                  <a:pt x="5727" y="16976"/>
                  <a:pt x="5866" y="18950"/>
                  <a:pt x="6044" y="19938"/>
                </a:cubicBezTo>
                <a:cubicBezTo>
                  <a:pt x="6091" y="20200"/>
                  <a:pt x="6144" y="20308"/>
                  <a:pt x="6194" y="20492"/>
                </a:cubicBezTo>
                <a:cubicBezTo>
                  <a:pt x="6210" y="19782"/>
                  <a:pt x="6258" y="17410"/>
                  <a:pt x="6294" y="16615"/>
                </a:cubicBezTo>
                <a:cubicBezTo>
                  <a:pt x="6321" y="16020"/>
                  <a:pt x="6370" y="15562"/>
                  <a:pt x="6394" y="14954"/>
                </a:cubicBezTo>
                <a:cubicBezTo>
                  <a:pt x="6437" y="13887"/>
                  <a:pt x="6420" y="12456"/>
                  <a:pt x="6494" y="11631"/>
                </a:cubicBezTo>
                <a:lnTo>
                  <a:pt x="6744" y="8862"/>
                </a:lnTo>
                <a:cubicBezTo>
                  <a:pt x="6777" y="8492"/>
                  <a:pt x="6804" y="8043"/>
                  <a:pt x="6844" y="7754"/>
                </a:cubicBezTo>
                <a:lnTo>
                  <a:pt x="7143" y="5538"/>
                </a:lnTo>
                <a:cubicBezTo>
                  <a:pt x="7193" y="5169"/>
                  <a:pt x="7236" y="4641"/>
                  <a:pt x="7293" y="4431"/>
                </a:cubicBezTo>
                <a:cubicBezTo>
                  <a:pt x="7508" y="3636"/>
                  <a:pt x="7392" y="4019"/>
                  <a:pt x="7643" y="3323"/>
                </a:cubicBezTo>
                <a:cubicBezTo>
                  <a:pt x="8035" y="3658"/>
                  <a:pt x="8213" y="3519"/>
                  <a:pt x="8542" y="4431"/>
                </a:cubicBezTo>
                <a:cubicBezTo>
                  <a:pt x="8593" y="4572"/>
                  <a:pt x="8642" y="4800"/>
                  <a:pt x="8692" y="4985"/>
                </a:cubicBezTo>
                <a:cubicBezTo>
                  <a:pt x="9048" y="8932"/>
                  <a:pt x="8644" y="4669"/>
                  <a:pt x="8992" y="7754"/>
                </a:cubicBezTo>
                <a:cubicBezTo>
                  <a:pt x="9239" y="9946"/>
                  <a:pt x="8932" y="7645"/>
                  <a:pt x="9191" y="10523"/>
                </a:cubicBezTo>
                <a:cubicBezTo>
                  <a:pt x="9234" y="10994"/>
                  <a:pt x="9291" y="11262"/>
                  <a:pt x="9341" y="11631"/>
                </a:cubicBezTo>
                <a:cubicBezTo>
                  <a:pt x="9408" y="12738"/>
                  <a:pt x="9503" y="13691"/>
                  <a:pt x="9541" y="14954"/>
                </a:cubicBezTo>
                <a:cubicBezTo>
                  <a:pt x="9558" y="15508"/>
                  <a:pt x="9558" y="16159"/>
                  <a:pt x="9591" y="16615"/>
                </a:cubicBezTo>
                <a:cubicBezTo>
                  <a:pt x="9629" y="17135"/>
                  <a:pt x="9695" y="17297"/>
                  <a:pt x="9741" y="17723"/>
                </a:cubicBezTo>
                <a:cubicBezTo>
                  <a:pt x="9795" y="18225"/>
                  <a:pt x="9835" y="18904"/>
                  <a:pt x="9891" y="19385"/>
                </a:cubicBezTo>
                <a:cubicBezTo>
                  <a:pt x="9986" y="20202"/>
                  <a:pt x="10191" y="21600"/>
                  <a:pt x="10191" y="21600"/>
                </a:cubicBezTo>
                <a:cubicBezTo>
                  <a:pt x="10207" y="20862"/>
                  <a:pt x="10213" y="20084"/>
                  <a:pt x="10241" y="19385"/>
                </a:cubicBezTo>
                <a:cubicBezTo>
                  <a:pt x="10264" y="18773"/>
                  <a:pt x="10302" y="18234"/>
                  <a:pt x="10340" y="17723"/>
                </a:cubicBezTo>
                <a:cubicBezTo>
                  <a:pt x="10386" y="17121"/>
                  <a:pt x="10436" y="16563"/>
                  <a:pt x="10490" y="16062"/>
                </a:cubicBezTo>
                <a:cubicBezTo>
                  <a:pt x="10536" y="15635"/>
                  <a:pt x="10591" y="15341"/>
                  <a:pt x="10640" y="14954"/>
                </a:cubicBezTo>
                <a:cubicBezTo>
                  <a:pt x="10708" y="14417"/>
                  <a:pt x="10777" y="13893"/>
                  <a:pt x="10840" y="13292"/>
                </a:cubicBezTo>
                <a:cubicBezTo>
                  <a:pt x="11413" y="7849"/>
                  <a:pt x="10627" y="15096"/>
                  <a:pt x="11090" y="9969"/>
                </a:cubicBezTo>
                <a:cubicBezTo>
                  <a:pt x="11132" y="9499"/>
                  <a:pt x="11193" y="9277"/>
                  <a:pt x="11240" y="8862"/>
                </a:cubicBezTo>
                <a:cubicBezTo>
                  <a:pt x="11276" y="8535"/>
                  <a:pt x="11296" y="7959"/>
                  <a:pt x="11340" y="7754"/>
                </a:cubicBezTo>
                <a:cubicBezTo>
                  <a:pt x="11418" y="7383"/>
                  <a:pt x="11507" y="7448"/>
                  <a:pt x="11589" y="7200"/>
                </a:cubicBezTo>
                <a:cubicBezTo>
                  <a:pt x="11691" y="6893"/>
                  <a:pt x="11889" y="6092"/>
                  <a:pt x="11889" y="6092"/>
                </a:cubicBezTo>
                <a:cubicBezTo>
                  <a:pt x="12139" y="6277"/>
                  <a:pt x="12390" y="6340"/>
                  <a:pt x="12638" y="6646"/>
                </a:cubicBezTo>
                <a:cubicBezTo>
                  <a:pt x="12820" y="6871"/>
                  <a:pt x="12772" y="7492"/>
                  <a:pt x="12938" y="8308"/>
                </a:cubicBezTo>
                <a:cubicBezTo>
                  <a:pt x="13034" y="8782"/>
                  <a:pt x="13150" y="8768"/>
                  <a:pt x="13238" y="9415"/>
                </a:cubicBezTo>
                <a:cubicBezTo>
                  <a:pt x="13338" y="10154"/>
                  <a:pt x="13453" y="10689"/>
                  <a:pt x="13537" y="11631"/>
                </a:cubicBezTo>
                <a:cubicBezTo>
                  <a:pt x="13571" y="12000"/>
                  <a:pt x="13597" y="12470"/>
                  <a:pt x="13637" y="12738"/>
                </a:cubicBezTo>
                <a:cubicBezTo>
                  <a:pt x="13683" y="13039"/>
                  <a:pt x="13737" y="13108"/>
                  <a:pt x="13787" y="13292"/>
                </a:cubicBezTo>
                <a:cubicBezTo>
                  <a:pt x="13820" y="14387"/>
                  <a:pt x="13849" y="15835"/>
                  <a:pt x="13937" y="16615"/>
                </a:cubicBezTo>
                <a:cubicBezTo>
                  <a:pt x="13978" y="16980"/>
                  <a:pt x="14040" y="16908"/>
                  <a:pt x="14087" y="17169"/>
                </a:cubicBezTo>
                <a:cubicBezTo>
                  <a:pt x="14226" y="17940"/>
                  <a:pt x="14276" y="18714"/>
                  <a:pt x="14387" y="19938"/>
                </a:cubicBezTo>
                <a:cubicBezTo>
                  <a:pt x="14420" y="19385"/>
                  <a:pt x="14460" y="18872"/>
                  <a:pt x="14487" y="18277"/>
                </a:cubicBezTo>
                <a:cubicBezTo>
                  <a:pt x="14510" y="17755"/>
                  <a:pt x="14511" y="17126"/>
                  <a:pt x="14537" y="16615"/>
                </a:cubicBezTo>
                <a:cubicBezTo>
                  <a:pt x="14789" y="11576"/>
                  <a:pt x="14644" y="14860"/>
                  <a:pt x="14886" y="11631"/>
                </a:cubicBezTo>
                <a:cubicBezTo>
                  <a:pt x="15060" y="9318"/>
                  <a:pt x="14890" y="10325"/>
                  <a:pt x="15136" y="9415"/>
                </a:cubicBezTo>
                <a:cubicBezTo>
                  <a:pt x="15186" y="9046"/>
                  <a:pt x="15231" y="8578"/>
                  <a:pt x="15286" y="8308"/>
                </a:cubicBezTo>
                <a:cubicBezTo>
                  <a:pt x="15382" y="7833"/>
                  <a:pt x="15498" y="7848"/>
                  <a:pt x="15586" y="7200"/>
                </a:cubicBezTo>
                <a:cubicBezTo>
                  <a:pt x="15636" y="6831"/>
                  <a:pt x="15681" y="6363"/>
                  <a:pt x="15735" y="6092"/>
                </a:cubicBezTo>
                <a:cubicBezTo>
                  <a:pt x="15832" y="5618"/>
                  <a:pt x="16035" y="4985"/>
                  <a:pt x="16035" y="4985"/>
                </a:cubicBezTo>
                <a:cubicBezTo>
                  <a:pt x="16123" y="5082"/>
                  <a:pt x="16569" y="5307"/>
                  <a:pt x="16735" y="6092"/>
                </a:cubicBezTo>
                <a:cubicBezTo>
                  <a:pt x="16790" y="6354"/>
                  <a:pt x="16837" y="6784"/>
                  <a:pt x="16884" y="7200"/>
                </a:cubicBezTo>
                <a:cubicBezTo>
                  <a:pt x="16962" y="7887"/>
                  <a:pt x="17041" y="9010"/>
                  <a:pt x="17084" y="9969"/>
                </a:cubicBezTo>
                <a:cubicBezTo>
                  <a:pt x="17108" y="10491"/>
                  <a:pt x="17111" y="11109"/>
                  <a:pt x="17134" y="11631"/>
                </a:cubicBezTo>
                <a:cubicBezTo>
                  <a:pt x="17161" y="12226"/>
                  <a:pt x="17207" y="12697"/>
                  <a:pt x="17234" y="13292"/>
                </a:cubicBezTo>
                <a:cubicBezTo>
                  <a:pt x="17258" y="13814"/>
                  <a:pt x="17258" y="14444"/>
                  <a:pt x="17284" y="14954"/>
                </a:cubicBezTo>
                <a:cubicBezTo>
                  <a:pt x="17342" y="16118"/>
                  <a:pt x="17484" y="18277"/>
                  <a:pt x="17484" y="18277"/>
                </a:cubicBezTo>
                <a:cubicBezTo>
                  <a:pt x="17841" y="12340"/>
                  <a:pt x="17285" y="21350"/>
                  <a:pt x="17734" y="14954"/>
                </a:cubicBezTo>
                <a:cubicBezTo>
                  <a:pt x="17807" y="13903"/>
                  <a:pt x="17867" y="12738"/>
                  <a:pt x="17933" y="11631"/>
                </a:cubicBezTo>
                <a:cubicBezTo>
                  <a:pt x="18080" y="9201"/>
                  <a:pt x="17997" y="10502"/>
                  <a:pt x="18183" y="7754"/>
                </a:cubicBezTo>
                <a:cubicBezTo>
                  <a:pt x="18236" y="6012"/>
                  <a:pt x="18223" y="5616"/>
                  <a:pt x="18383" y="4431"/>
                </a:cubicBezTo>
                <a:cubicBezTo>
                  <a:pt x="18427" y="4107"/>
                  <a:pt x="18486" y="4138"/>
                  <a:pt x="18533" y="3877"/>
                </a:cubicBezTo>
                <a:cubicBezTo>
                  <a:pt x="18587" y="3579"/>
                  <a:pt x="18628" y="3040"/>
                  <a:pt x="18683" y="2769"/>
                </a:cubicBezTo>
                <a:cubicBezTo>
                  <a:pt x="18779" y="2295"/>
                  <a:pt x="18883" y="2031"/>
                  <a:pt x="18982" y="1662"/>
                </a:cubicBezTo>
                <a:lnTo>
                  <a:pt x="19282" y="554"/>
                </a:lnTo>
                <a:lnTo>
                  <a:pt x="19482" y="0"/>
                </a:lnTo>
                <a:cubicBezTo>
                  <a:pt x="19599" y="185"/>
                  <a:pt x="19722" y="85"/>
                  <a:pt x="19832" y="554"/>
                </a:cubicBezTo>
                <a:cubicBezTo>
                  <a:pt x="19944" y="1032"/>
                  <a:pt x="20131" y="2769"/>
                  <a:pt x="20131" y="2769"/>
                </a:cubicBezTo>
                <a:cubicBezTo>
                  <a:pt x="20390" y="7064"/>
                  <a:pt x="20293" y="4829"/>
                  <a:pt x="20431" y="9415"/>
                </a:cubicBezTo>
                <a:lnTo>
                  <a:pt x="20481" y="11077"/>
                </a:lnTo>
                <a:cubicBezTo>
                  <a:pt x="20703" y="8616"/>
                  <a:pt x="20648" y="8398"/>
                  <a:pt x="20881" y="7754"/>
                </a:cubicBezTo>
                <a:cubicBezTo>
                  <a:pt x="20963" y="7525"/>
                  <a:pt x="21047" y="7385"/>
                  <a:pt x="21130" y="7200"/>
                </a:cubicBezTo>
                <a:cubicBezTo>
                  <a:pt x="21209" y="7492"/>
                  <a:pt x="21501" y="8245"/>
                  <a:pt x="21580" y="9415"/>
                </a:cubicBezTo>
                <a:cubicBezTo>
                  <a:pt x="21600" y="9711"/>
                  <a:pt x="21580" y="10154"/>
                  <a:pt x="21580" y="10523"/>
                </a:cubicBezTo>
              </a:path>
            </a:pathLst>
          </a:custGeom>
          <a:ln w="22225">
            <a:solidFill>
              <a:srgbClr val="FF0000"/>
            </a:solidFill>
          </a:ln>
        </p:spPr>
        <p:txBody>
          <a:bodyPr lIns="45719" rIns="45719" anchor="ctr"/>
          <a:lstStyle/>
          <a:p>
            <a:pPr>
              <a:defRPr sz="2400">
                <a:solidFill>
                  <a:srgbClr val="FFFFFF"/>
                </a:solidFill>
              </a:defRPr>
            </a:pP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0" showMasterSp="1" showMasterPhAnim="1">
  <p:cSld>
    <p:spTree>
      <p:nvGrpSpPr>
        <p:cNvPr id="1" name=""/>
        <p:cNvGrpSpPr/>
        <p:nvPr/>
      </p:nvGrpSpPr>
      <p:grpSpPr>
        <a:xfrm>
          <a:off x="0" y="0"/>
          <a:ext cx="0" cy="0"/>
          <a:chOff x="0" y="0"/>
          <a:chExt cx="0" cy="0"/>
        </a:xfrm>
      </p:grpSpPr>
      <p:pic>
        <p:nvPicPr>
          <p:cNvPr id="1039" name="Picture 14" descr="Picture 14"/>
          <p:cNvPicPr>
            <a:picLocks noChangeAspect="1"/>
          </p:cNvPicPr>
          <p:nvPr/>
        </p:nvPicPr>
        <p:blipFill>
          <a:blip r:embed="rId2">
            <a:extLst/>
          </a:blip>
          <a:stretch>
            <a:fillRect/>
          </a:stretch>
        </p:blipFill>
        <p:spPr>
          <a:xfrm>
            <a:off x="4876800" y="1752600"/>
            <a:ext cx="3432175" cy="3276600"/>
          </a:xfrm>
          <a:prstGeom prst="rect">
            <a:avLst/>
          </a:prstGeom>
          <a:ln w="12700">
            <a:miter lim="400000"/>
          </a:ln>
          <a:effectLst>
            <a:outerShdw sx="100000" sy="100000" kx="0" ky="0" algn="b" rotWithShape="0" blurRad="63500" dist="38100" dir="2700000">
              <a:srgbClr val="000000">
                <a:alpha val="42999"/>
              </a:srgbClr>
            </a:outerShdw>
          </a:effectLst>
        </p:spPr>
      </p:pic>
      <p:sp>
        <p:nvSpPr>
          <p:cNvPr id="1040" name="Rectangle 11"/>
          <p:cNvSpPr/>
          <p:nvPr/>
        </p:nvSpPr>
        <p:spPr>
          <a:xfrm>
            <a:off x="304800" y="2286000"/>
            <a:ext cx="4013200" cy="1524000"/>
          </a:xfrm>
          <a:prstGeom prst="rect">
            <a:avLst/>
          </a:prstGeom>
          <a:solidFill>
            <a:srgbClr val="FFFFFF"/>
          </a:solidFill>
          <a:ln>
            <a:solidFill>
              <a:srgbClr val="FFFFFF"/>
            </a:solidFill>
            <a:miter/>
          </a:ln>
          <a:effectLst>
            <a:outerShdw sx="100000" sy="100000" kx="0" ky="0" algn="b" rotWithShape="0" blurRad="63500" dist="38100" dir="2700000">
              <a:srgbClr val="000000">
                <a:alpha val="39999"/>
              </a:srgbClr>
            </a:outerShdw>
          </a:effectLst>
        </p:spPr>
        <p:txBody>
          <a:bodyPr lIns="45719" rIns="45719" anchor="ctr"/>
          <a:lstStyle/>
          <a:p>
            <a:pPr algn="l">
              <a:defRPr sz="2400">
                <a:solidFill>
                  <a:srgbClr val="FFFFFF"/>
                </a:solidFill>
                <a:latin typeface="+mj-lt"/>
                <a:ea typeface="+mj-ea"/>
                <a:cs typeface="+mj-cs"/>
                <a:sym typeface="Arial"/>
              </a:defRPr>
            </a:pPr>
          </a:p>
        </p:txBody>
      </p:sp>
      <p:sp>
        <p:nvSpPr>
          <p:cNvPr id="1041" name="Text Placeholder 23"/>
          <p:cNvSpPr txBox="1"/>
          <p:nvPr>
            <p:ph type="body" sz="quarter" idx="1"/>
          </p:nvPr>
        </p:nvSpPr>
        <p:spPr>
          <a:xfrm>
            <a:off x="414337" y="4191000"/>
            <a:ext cx="3786189" cy="1763714"/>
          </a:xfrm>
          <a:prstGeom prst="rect">
            <a:avLst/>
          </a:prstGeom>
        </p:spPr>
        <p:txBody>
          <a:bodyPr/>
          <a:lstStyle/>
          <a:p>
            <a:pPr/>
          </a:p>
        </p:txBody>
      </p:sp>
      <p:grpSp>
        <p:nvGrpSpPr>
          <p:cNvPr id="1044" name="Picture 6"/>
          <p:cNvGrpSpPr/>
          <p:nvPr/>
        </p:nvGrpSpPr>
        <p:grpSpPr>
          <a:xfrm>
            <a:off x="457200" y="2667000"/>
            <a:ext cx="3687763" cy="1019175"/>
            <a:chOff x="0" y="0"/>
            <a:chExt cx="3687762" cy="1019175"/>
          </a:xfrm>
        </p:grpSpPr>
        <p:sp>
          <p:nvSpPr>
            <p:cNvPr id="1042" name="Rectangle"/>
            <p:cNvSpPr/>
            <p:nvPr/>
          </p:nvSpPr>
          <p:spPr>
            <a:xfrm>
              <a:off x="0" y="0"/>
              <a:ext cx="3687763" cy="1019175"/>
            </a:xfrm>
            <a:prstGeom prst="rect">
              <a:avLst/>
            </a:prstGeom>
            <a:solidFill>
              <a:srgbClr val="FFFFFF"/>
            </a:solidFill>
            <a:ln w="12700" cap="flat">
              <a:noFill/>
              <a:miter lim="400000"/>
            </a:ln>
            <a:effectLst/>
          </p:spPr>
          <p:txBody>
            <a:bodyPr wrap="square" lIns="45719" tIns="45719" rIns="45719" bIns="45719" numCol="1" anchor="ctr">
              <a:noAutofit/>
            </a:bodyPr>
            <a:lstStyle/>
            <a:p>
              <a:pPr/>
            </a:p>
          </p:txBody>
        </p:sp>
        <p:pic>
          <p:nvPicPr>
            <p:cNvPr id="1043" name="image5.tif" descr="image5.tif"/>
            <p:cNvPicPr>
              <a:picLocks noChangeAspect="1"/>
            </p:cNvPicPr>
            <p:nvPr/>
          </p:nvPicPr>
          <p:blipFill>
            <a:blip r:embed="rId3">
              <a:extLst/>
            </a:blip>
            <a:stretch>
              <a:fillRect/>
            </a:stretch>
          </p:blipFill>
          <p:spPr>
            <a:xfrm>
              <a:off x="0" y="0"/>
              <a:ext cx="3687763" cy="1019175"/>
            </a:xfrm>
            <a:prstGeom prst="rect">
              <a:avLst/>
            </a:prstGeom>
            <a:ln w="12700" cap="flat">
              <a:noFill/>
              <a:miter lim="400000"/>
            </a:ln>
            <a:effectLst/>
          </p:spPr>
        </p:pic>
      </p:grpSp>
      <p:sp>
        <p:nvSpPr>
          <p:cNvPr id="1045" name="Freeform 25"/>
          <p:cNvSpPr/>
          <p:nvPr/>
        </p:nvSpPr>
        <p:spPr>
          <a:xfrm>
            <a:off x="685800" y="2836491"/>
            <a:ext cx="3254376" cy="308348"/>
          </a:xfrm>
          <a:custGeom>
            <a:avLst/>
            <a:gdLst/>
            <a:ahLst/>
            <a:cxnLst>
              <a:cxn ang="0">
                <a:pos x="wd2" y="hd2"/>
              </a:cxn>
              <a:cxn ang="5400000">
                <a:pos x="wd2" y="hd2"/>
              </a:cxn>
              <a:cxn ang="10800000">
                <a:pos x="wd2" y="hd2"/>
              </a:cxn>
              <a:cxn ang="16200000">
                <a:pos x="wd2" y="hd2"/>
              </a:cxn>
            </a:cxnLst>
            <a:rect l="0" t="0" r="r" b="b"/>
            <a:pathLst>
              <a:path w="21600" h="20466" fill="norm" stroke="1" extrusionOk="0">
                <a:moveTo>
                  <a:pt x="0" y="10233"/>
                </a:moveTo>
                <a:cubicBezTo>
                  <a:pt x="26" y="8659"/>
                  <a:pt x="44" y="7068"/>
                  <a:pt x="79" y="5510"/>
                </a:cubicBezTo>
                <a:cubicBezTo>
                  <a:pt x="97" y="4700"/>
                  <a:pt x="90" y="3631"/>
                  <a:pt x="158" y="3149"/>
                </a:cubicBezTo>
                <a:cubicBezTo>
                  <a:pt x="293" y="2184"/>
                  <a:pt x="469" y="1977"/>
                  <a:pt x="631" y="1575"/>
                </a:cubicBezTo>
                <a:cubicBezTo>
                  <a:pt x="1027" y="586"/>
                  <a:pt x="843" y="1130"/>
                  <a:pt x="1182" y="0"/>
                </a:cubicBezTo>
                <a:cubicBezTo>
                  <a:pt x="1366" y="263"/>
                  <a:pt x="1572" y="-113"/>
                  <a:pt x="1734" y="787"/>
                </a:cubicBezTo>
                <a:cubicBezTo>
                  <a:pt x="1837" y="1357"/>
                  <a:pt x="1815" y="3045"/>
                  <a:pt x="1892" y="3936"/>
                </a:cubicBezTo>
                <a:cubicBezTo>
                  <a:pt x="1977" y="4932"/>
                  <a:pt x="2102" y="5510"/>
                  <a:pt x="2207" y="6297"/>
                </a:cubicBezTo>
                <a:cubicBezTo>
                  <a:pt x="2360" y="12396"/>
                  <a:pt x="2161" y="6757"/>
                  <a:pt x="2523" y="11807"/>
                </a:cubicBezTo>
                <a:cubicBezTo>
                  <a:pt x="2591" y="12762"/>
                  <a:pt x="2612" y="14001"/>
                  <a:pt x="2680" y="14956"/>
                </a:cubicBezTo>
                <a:cubicBezTo>
                  <a:pt x="2858" y="17438"/>
                  <a:pt x="2967" y="17567"/>
                  <a:pt x="3232" y="18892"/>
                </a:cubicBezTo>
                <a:cubicBezTo>
                  <a:pt x="3285" y="17055"/>
                  <a:pt x="3329" y="15194"/>
                  <a:pt x="3390" y="13382"/>
                </a:cubicBezTo>
                <a:cubicBezTo>
                  <a:pt x="3492" y="10329"/>
                  <a:pt x="3641" y="7940"/>
                  <a:pt x="3705" y="4723"/>
                </a:cubicBezTo>
                <a:lnTo>
                  <a:pt x="3784" y="787"/>
                </a:lnTo>
                <a:lnTo>
                  <a:pt x="4493" y="1575"/>
                </a:lnTo>
                <a:cubicBezTo>
                  <a:pt x="4678" y="1805"/>
                  <a:pt x="4899" y="1223"/>
                  <a:pt x="5045" y="2362"/>
                </a:cubicBezTo>
                <a:cubicBezTo>
                  <a:pt x="5176" y="3381"/>
                  <a:pt x="5203" y="7085"/>
                  <a:pt x="5203" y="7085"/>
                </a:cubicBezTo>
                <a:cubicBezTo>
                  <a:pt x="5229" y="8659"/>
                  <a:pt x="5217" y="10349"/>
                  <a:pt x="5282" y="11807"/>
                </a:cubicBezTo>
                <a:cubicBezTo>
                  <a:pt x="5327" y="12825"/>
                  <a:pt x="5430" y="13485"/>
                  <a:pt x="5518" y="14169"/>
                </a:cubicBezTo>
                <a:cubicBezTo>
                  <a:pt x="5925" y="17327"/>
                  <a:pt x="5871" y="16917"/>
                  <a:pt x="6228" y="18105"/>
                </a:cubicBezTo>
                <a:cubicBezTo>
                  <a:pt x="6280" y="18892"/>
                  <a:pt x="6291" y="20466"/>
                  <a:pt x="6385" y="20466"/>
                </a:cubicBezTo>
                <a:cubicBezTo>
                  <a:pt x="6468" y="20466"/>
                  <a:pt x="6441" y="18902"/>
                  <a:pt x="6464" y="18105"/>
                </a:cubicBezTo>
                <a:cubicBezTo>
                  <a:pt x="6634" y="12173"/>
                  <a:pt x="6429" y="17806"/>
                  <a:pt x="6701" y="11020"/>
                </a:cubicBezTo>
                <a:cubicBezTo>
                  <a:pt x="6743" y="8887"/>
                  <a:pt x="6744" y="6268"/>
                  <a:pt x="6937" y="4723"/>
                </a:cubicBezTo>
                <a:cubicBezTo>
                  <a:pt x="7002" y="4205"/>
                  <a:pt x="7099" y="4307"/>
                  <a:pt x="7174" y="3936"/>
                </a:cubicBezTo>
                <a:cubicBezTo>
                  <a:pt x="7258" y="3513"/>
                  <a:pt x="7323" y="2734"/>
                  <a:pt x="7410" y="2362"/>
                </a:cubicBezTo>
                <a:cubicBezTo>
                  <a:pt x="7510" y="1936"/>
                  <a:pt x="7621" y="1872"/>
                  <a:pt x="7726" y="1575"/>
                </a:cubicBezTo>
                <a:cubicBezTo>
                  <a:pt x="8517" y="-683"/>
                  <a:pt x="7292" y="2460"/>
                  <a:pt x="8277" y="0"/>
                </a:cubicBezTo>
                <a:cubicBezTo>
                  <a:pt x="8488" y="263"/>
                  <a:pt x="8711" y="2"/>
                  <a:pt x="8908" y="787"/>
                </a:cubicBezTo>
                <a:cubicBezTo>
                  <a:pt x="8996" y="1139"/>
                  <a:pt x="8993" y="2543"/>
                  <a:pt x="9066" y="3149"/>
                </a:cubicBezTo>
                <a:cubicBezTo>
                  <a:pt x="9196" y="4230"/>
                  <a:pt x="9453" y="4964"/>
                  <a:pt x="9618" y="5510"/>
                </a:cubicBezTo>
                <a:cubicBezTo>
                  <a:pt x="9723" y="6560"/>
                  <a:pt x="9820" y="7693"/>
                  <a:pt x="9933" y="8659"/>
                </a:cubicBezTo>
                <a:cubicBezTo>
                  <a:pt x="10005" y="9275"/>
                  <a:pt x="10107" y="9521"/>
                  <a:pt x="10169" y="10233"/>
                </a:cubicBezTo>
                <a:cubicBezTo>
                  <a:pt x="10294" y="11657"/>
                  <a:pt x="10380" y="13382"/>
                  <a:pt x="10485" y="14956"/>
                </a:cubicBezTo>
                <a:lnTo>
                  <a:pt x="10642" y="17317"/>
                </a:lnTo>
                <a:cubicBezTo>
                  <a:pt x="10721" y="17055"/>
                  <a:pt x="10815" y="17061"/>
                  <a:pt x="10879" y="16530"/>
                </a:cubicBezTo>
                <a:cubicBezTo>
                  <a:pt x="10980" y="15690"/>
                  <a:pt x="11030" y="14378"/>
                  <a:pt x="11115" y="13382"/>
                </a:cubicBezTo>
                <a:cubicBezTo>
                  <a:pt x="11188" y="12537"/>
                  <a:pt x="11273" y="11807"/>
                  <a:pt x="11352" y="11020"/>
                </a:cubicBezTo>
                <a:cubicBezTo>
                  <a:pt x="11539" y="5406"/>
                  <a:pt x="11273" y="12193"/>
                  <a:pt x="11667" y="6297"/>
                </a:cubicBezTo>
                <a:cubicBezTo>
                  <a:pt x="11713" y="5607"/>
                  <a:pt x="11681" y="4454"/>
                  <a:pt x="11746" y="3936"/>
                </a:cubicBezTo>
                <a:cubicBezTo>
                  <a:pt x="11831" y="3260"/>
                  <a:pt x="11956" y="3411"/>
                  <a:pt x="12061" y="3149"/>
                </a:cubicBezTo>
                <a:cubicBezTo>
                  <a:pt x="12705" y="-1134"/>
                  <a:pt x="12511" y="-519"/>
                  <a:pt x="13953" y="2362"/>
                </a:cubicBezTo>
                <a:cubicBezTo>
                  <a:pt x="14099" y="2653"/>
                  <a:pt x="14164" y="4461"/>
                  <a:pt x="14269" y="5510"/>
                </a:cubicBezTo>
                <a:cubicBezTo>
                  <a:pt x="14322" y="7109"/>
                  <a:pt x="14399" y="9782"/>
                  <a:pt x="14505" y="11020"/>
                </a:cubicBezTo>
                <a:cubicBezTo>
                  <a:pt x="14591" y="12016"/>
                  <a:pt x="14715" y="12595"/>
                  <a:pt x="14820" y="13382"/>
                </a:cubicBezTo>
                <a:cubicBezTo>
                  <a:pt x="14821" y="13390"/>
                  <a:pt x="15074" y="18768"/>
                  <a:pt x="15136" y="18892"/>
                </a:cubicBezTo>
                <a:cubicBezTo>
                  <a:pt x="15229" y="19077"/>
                  <a:pt x="15293" y="17842"/>
                  <a:pt x="15372" y="17317"/>
                </a:cubicBezTo>
                <a:cubicBezTo>
                  <a:pt x="15581" y="8988"/>
                  <a:pt x="15298" y="18797"/>
                  <a:pt x="15609" y="11807"/>
                </a:cubicBezTo>
                <a:cubicBezTo>
                  <a:pt x="15917" y="4873"/>
                  <a:pt x="15571" y="9033"/>
                  <a:pt x="16003" y="4723"/>
                </a:cubicBezTo>
                <a:cubicBezTo>
                  <a:pt x="16029" y="3936"/>
                  <a:pt x="16017" y="2880"/>
                  <a:pt x="16082" y="2362"/>
                </a:cubicBezTo>
                <a:cubicBezTo>
                  <a:pt x="16166" y="1686"/>
                  <a:pt x="16293" y="1872"/>
                  <a:pt x="16397" y="1575"/>
                </a:cubicBezTo>
                <a:cubicBezTo>
                  <a:pt x="16477" y="1347"/>
                  <a:pt x="16555" y="1050"/>
                  <a:pt x="16634" y="787"/>
                </a:cubicBezTo>
                <a:cubicBezTo>
                  <a:pt x="16975" y="1050"/>
                  <a:pt x="17327" y="693"/>
                  <a:pt x="17658" y="1575"/>
                </a:cubicBezTo>
                <a:cubicBezTo>
                  <a:pt x="17750" y="1818"/>
                  <a:pt x="17755" y="3209"/>
                  <a:pt x="17816" y="3936"/>
                </a:cubicBezTo>
                <a:cubicBezTo>
                  <a:pt x="17887" y="4791"/>
                  <a:pt x="17974" y="5510"/>
                  <a:pt x="18053" y="6297"/>
                </a:cubicBezTo>
                <a:cubicBezTo>
                  <a:pt x="18240" y="11918"/>
                  <a:pt x="18118" y="9640"/>
                  <a:pt x="18368" y="13382"/>
                </a:cubicBezTo>
                <a:cubicBezTo>
                  <a:pt x="18410" y="14641"/>
                  <a:pt x="18431" y="17370"/>
                  <a:pt x="18683" y="16530"/>
                </a:cubicBezTo>
                <a:cubicBezTo>
                  <a:pt x="18789" y="16178"/>
                  <a:pt x="18841" y="14956"/>
                  <a:pt x="18920" y="14169"/>
                </a:cubicBezTo>
                <a:cubicBezTo>
                  <a:pt x="19118" y="8233"/>
                  <a:pt x="18828" y="15319"/>
                  <a:pt x="19235" y="10233"/>
                </a:cubicBezTo>
                <a:cubicBezTo>
                  <a:pt x="19748" y="3831"/>
                  <a:pt x="18807" y="12146"/>
                  <a:pt x="19472" y="5510"/>
                </a:cubicBezTo>
                <a:cubicBezTo>
                  <a:pt x="19676" y="3467"/>
                  <a:pt x="19852" y="2822"/>
                  <a:pt x="20102" y="1575"/>
                </a:cubicBezTo>
                <a:cubicBezTo>
                  <a:pt x="20872" y="2274"/>
                  <a:pt x="20898" y="137"/>
                  <a:pt x="21206" y="5510"/>
                </a:cubicBezTo>
                <a:cubicBezTo>
                  <a:pt x="21286" y="6910"/>
                  <a:pt x="21335" y="10655"/>
                  <a:pt x="21364" y="11807"/>
                </a:cubicBezTo>
                <a:cubicBezTo>
                  <a:pt x="21384" y="12612"/>
                  <a:pt x="21405" y="13427"/>
                  <a:pt x="21442" y="14169"/>
                </a:cubicBezTo>
                <a:cubicBezTo>
                  <a:pt x="21485" y="15015"/>
                  <a:pt x="21600" y="16530"/>
                  <a:pt x="21600" y="16530"/>
                </a:cubicBezTo>
              </a:path>
            </a:pathLst>
          </a:custGeom>
          <a:ln w="22225">
            <a:solidFill>
              <a:srgbClr val="FF0000"/>
            </a:solidFill>
          </a:ln>
        </p:spPr>
        <p:txBody>
          <a:bodyPr lIns="45719" rIns="45719" anchor="ctr"/>
          <a:lstStyle/>
          <a:p>
            <a:pPr>
              <a:defRPr sz="2400">
                <a:solidFill>
                  <a:srgbClr val="FFFFFF"/>
                </a:solidFill>
              </a:defRPr>
            </a:pPr>
          </a:p>
        </p:txBody>
      </p:sp>
      <p:grpSp>
        <p:nvGrpSpPr>
          <p:cNvPr id="1048" name="Picture 6"/>
          <p:cNvGrpSpPr/>
          <p:nvPr/>
        </p:nvGrpSpPr>
        <p:grpSpPr>
          <a:xfrm>
            <a:off x="457200" y="2667000"/>
            <a:ext cx="3687763" cy="1019175"/>
            <a:chOff x="0" y="0"/>
            <a:chExt cx="3687762" cy="1019175"/>
          </a:xfrm>
        </p:grpSpPr>
        <p:sp>
          <p:nvSpPr>
            <p:cNvPr id="1046" name="Rectangle"/>
            <p:cNvSpPr/>
            <p:nvPr/>
          </p:nvSpPr>
          <p:spPr>
            <a:xfrm>
              <a:off x="0" y="0"/>
              <a:ext cx="3687763" cy="1019175"/>
            </a:xfrm>
            <a:prstGeom prst="rect">
              <a:avLst/>
            </a:prstGeom>
            <a:solidFill>
              <a:srgbClr val="FFFFFF"/>
            </a:solidFill>
            <a:ln w="12700" cap="flat">
              <a:noFill/>
              <a:miter lim="400000"/>
            </a:ln>
            <a:effectLst/>
          </p:spPr>
          <p:txBody>
            <a:bodyPr wrap="square" lIns="45719" tIns="45719" rIns="45719" bIns="45719" numCol="1" anchor="ctr">
              <a:noAutofit/>
            </a:bodyPr>
            <a:lstStyle/>
            <a:p>
              <a:pPr/>
            </a:p>
          </p:txBody>
        </p:sp>
        <p:pic>
          <p:nvPicPr>
            <p:cNvPr id="1047" name="image5.tif" descr="image5.tif"/>
            <p:cNvPicPr>
              <a:picLocks noChangeAspect="1"/>
            </p:cNvPicPr>
            <p:nvPr/>
          </p:nvPicPr>
          <p:blipFill>
            <a:blip r:embed="rId3">
              <a:extLst/>
            </a:blip>
            <a:stretch>
              <a:fillRect/>
            </a:stretch>
          </p:blipFill>
          <p:spPr>
            <a:xfrm>
              <a:off x="0" y="0"/>
              <a:ext cx="3687763" cy="1019175"/>
            </a:xfrm>
            <a:prstGeom prst="rect">
              <a:avLst/>
            </a:prstGeom>
            <a:ln w="12700" cap="flat">
              <a:noFill/>
              <a:miter lim="400000"/>
            </a:ln>
            <a:effectLst/>
          </p:spPr>
        </p:pic>
      </p:grpSp>
      <p:pic>
        <p:nvPicPr>
          <p:cNvPr id="1049" name="Picture 2" descr="Picture 2"/>
          <p:cNvPicPr>
            <a:picLocks noChangeAspect="1"/>
          </p:cNvPicPr>
          <p:nvPr/>
        </p:nvPicPr>
        <p:blipFill>
          <a:blip r:embed="rId4">
            <a:extLst/>
          </a:blip>
          <a:stretch>
            <a:fillRect/>
          </a:stretch>
        </p:blipFill>
        <p:spPr>
          <a:xfrm>
            <a:off x="457200" y="2674938"/>
            <a:ext cx="3692525" cy="1022351"/>
          </a:xfrm>
          <a:prstGeom prst="rect">
            <a:avLst/>
          </a:prstGeom>
          <a:ln w="12700">
            <a:miter lim="400000"/>
          </a:ln>
        </p:spPr>
      </p:pic>
      <p:sp>
        <p:nvSpPr>
          <p:cNvPr id="1050" name="TextBox 20"/>
          <p:cNvSpPr txBox="1"/>
          <p:nvPr/>
        </p:nvSpPr>
        <p:spPr>
          <a:xfrm>
            <a:off x="381000" y="1524000"/>
            <a:ext cx="2590800" cy="695224"/>
          </a:xfrm>
          <a:prstGeom prst="rect">
            <a:avLst/>
          </a:prstGeom>
          <a:solidFill>
            <a:srgbClr val="558ED5"/>
          </a:solidFill>
          <a:ln w="12700">
            <a:miter lim="400000"/>
          </a:ln>
          <a:effectLst>
            <a:outerShdw sx="100000" sy="100000" kx="0" ky="0" algn="b" rotWithShape="0" blurRad="63500" dist="38100" dir="2700000">
              <a:srgbClr val="000000">
                <a:alpha val="39999"/>
              </a:srgbClr>
            </a:outerShdw>
          </a:effectLst>
          <a:extLst>
            <a:ext uri="{C572A759-6A51-4108-AA02-DFA0A04FC94B}">
              <ma14:wrappingTextBoxFlag xmlns:ma14="http://schemas.microsoft.com/office/mac/drawingml/2011/main" val="1"/>
            </a:ext>
          </a:extLst>
        </p:spPr>
        <p:txBody>
          <a:bodyPr lIns="45719" rIns="45719">
            <a:spAutoFit/>
          </a:bodyPr>
          <a:lstStyle/>
          <a:p>
            <a:pPr>
              <a:defRPr sz="1400">
                <a:solidFill>
                  <a:srgbClr val="FFFFFF"/>
                </a:solidFill>
                <a:latin typeface="+mj-lt"/>
                <a:ea typeface="+mj-ea"/>
                <a:cs typeface="+mj-cs"/>
                <a:sym typeface="Arial"/>
              </a:defRPr>
            </a:pPr>
            <a:r>
              <a:t>This is an instruction slide.</a:t>
            </a:r>
            <a:endParaRPr>
              <a:latin typeface="Times New Roman"/>
              <a:ea typeface="Times New Roman"/>
              <a:cs typeface="Times New Roman"/>
              <a:sym typeface="Times New Roman"/>
            </a:endParaRPr>
          </a:p>
          <a:p>
            <a:pPr>
              <a:defRPr sz="1400">
                <a:solidFill>
                  <a:srgbClr val="FFFFFF"/>
                </a:solidFill>
                <a:latin typeface="+mj-lt"/>
                <a:ea typeface="+mj-ea"/>
                <a:cs typeface="+mj-cs"/>
                <a:sym typeface="Arial"/>
              </a:defRPr>
            </a:pPr>
            <a:r>
              <a:t>It will not be shown in the presentation.</a:t>
            </a:r>
          </a:p>
        </p:txBody>
      </p:sp>
      <p:sp>
        <p:nvSpPr>
          <p:cNvPr id="1051" name="TextBox 21"/>
          <p:cNvSpPr txBox="1"/>
          <p:nvPr/>
        </p:nvSpPr>
        <p:spPr>
          <a:xfrm>
            <a:off x="4648200" y="5257800"/>
            <a:ext cx="3886200" cy="1101624"/>
          </a:xfrm>
          <a:prstGeom prst="rect">
            <a:avLst/>
          </a:prstGeom>
          <a:solidFill>
            <a:srgbClr val="558ED5"/>
          </a:solidFill>
          <a:ln w="12700">
            <a:miter lim="400000"/>
          </a:ln>
          <a:effectLst>
            <a:outerShdw sx="100000" sy="100000" kx="0" ky="0" algn="b" rotWithShape="0" blurRad="63500" dist="38100" dir="2700000">
              <a:srgbClr val="000000">
                <a:alpha val="39999"/>
              </a:srgbClr>
            </a:outerShdw>
          </a:effectLst>
          <a:extLst>
            <a:ext uri="{C572A759-6A51-4108-AA02-DFA0A04FC94B}">
              <ma14:wrappingTextBoxFlag xmlns:ma14="http://schemas.microsoft.com/office/mac/drawingml/2011/main" val="1"/>
            </a:ext>
          </a:extLst>
        </p:spPr>
        <p:txBody>
          <a:bodyPr lIns="45719" rIns="45719">
            <a:spAutoFit/>
          </a:bodyPr>
          <a:lstStyle>
            <a:lvl1pPr>
              <a:defRPr sz="1400">
                <a:solidFill>
                  <a:srgbClr val="FFFFFF"/>
                </a:solidFill>
                <a:latin typeface="+mj-lt"/>
                <a:ea typeface="+mj-ea"/>
                <a:cs typeface="+mj-cs"/>
                <a:sym typeface="Arial"/>
              </a:defRPr>
            </a:lvl1pPr>
          </a:lstStyle>
          <a:p>
            <a:pPr/>
            <a:r>
              <a:t>To draw the gingival architecture on the picture in Macintosh PowerPoint 2008, select Shapes, Lines and Connectors and then the scribble button.  Draw a rough estimate of the gums as shown on the left. </a:t>
            </a:r>
          </a:p>
        </p:txBody>
      </p:sp>
      <p:sp>
        <p:nvSpPr>
          <p:cNvPr id="1052" name="Freeform 24"/>
          <p:cNvSpPr/>
          <p:nvPr/>
        </p:nvSpPr>
        <p:spPr>
          <a:xfrm>
            <a:off x="649288" y="2690813"/>
            <a:ext cx="3498639" cy="315913"/>
          </a:xfrm>
          <a:custGeom>
            <a:avLst/>
            <a:gdLst/>
            <a:ahLst/>
            <a:cxnLst>
              <a:cxn ang="0">
                <a:pos x="wd2" y="hd2"/>
              </a:cxn>
              <a:cxn ang="5400000">
                <a:pos x="wd2" y="hd2"/>
              </a:cxn>
              <a:cxn ang="10800000">
                <a:pos x="wd2" y="hd2"/>
              </a:cxn>
              <a:cxn ang="16200000">
                <a:pos x="wd2" y="hd2"/>
              </a:cxn>
            </a:cxnLst>
            <a:rect l="0" t="0" r="r" b="b"/>
            <a:pathLst>
              <a:path w="21589" h="21600" fill="norm" stroke="1" extrusionOk="0">
                <a:moveTo>
                  <a:pt x="0" y="15508"/>
                </a:moveTo>
                <a:cubicBezTo>
                  <a:pt x="50" y="14215"/>
                  <a:pt x="85" y="12836"/>
                  <a:pt x="150" y="11631"/>
                </a:cubicBezTo>
                <a:cubicBezTo>
                  <a:pt x="197" y="10756"/>
                  <a:pt x="364" y="9335"/>
                  <a:pt x="450" y="8862"/>
                </a:cubicBezTo>
                <a:cubicBezTo>
                  <a:pt x="497" y="8600"/>
                  <a:pt x="549" y="8492"/>
                  <a:pt x="599" y="8308"/>
                </a:cubicBezTo>
                <a:cubicBezTo>
                  <a:pt x="853" y="5501"/>
                  <a:pt x="525" y="8803"/>
                  <a:pt x="849" y="6646"/>
                </a:cubicBezTo>
                <a:cubicBezTo>
                  <a:pt x="890" y="6377"/>
                  <a:pt x="912" y="5865"/>
                  <a:pt x="949" y="5538"/>
                </a:cubicBezTo>
                <a:cubicBezTo>
                  <a:pt x="996" y="5123"/>
                  <a:pt x="1049" y="4800"/>
                  <a:pt x="1099" y="4431"/>
                </a:cubicBezTo>
                <a:cubicBezTo>
                  <a:pt x="1315" y="4615"/>
                  <a:pt x="1533" y="4686"/>
                  <a:pt x="1748" y="4985"/>
                </a:cubicBezTo>
                <a:cubicBezTo>
                  <a:pt x="1946" y="5259"/>
                  <a:pt x="1864" y="5773"/>
                  <a:pt x="2048" y="6646"/>
                </a:cubicBezTo>
                <a:cubicBezTo>
                  <a:pt x="2111" y="6946"/>
                  <a:pt x="2181" y="7015"/>
                  <a:pt x="2248" y="7200"/>
                </a:cubicBezTo>
                <a:cubicBezTo>
                  <a:pt x="2753" y="15599"/>
                  <a:pt x="2206" y="6979"/>
                  <a:pt x="2598" y="12185"/>
                </a:cubicBezTo>
                <a:cubicBezTo>
                  <a:pt x="2636" y="12696"/>
                  <a:pt x="2652" y="13408"/>
                  <a:pt x="2698" y="13846"/>
                </a:cubicBezTo>
                <a:cubicBezTo>
                  <a:pt x="2788" y="14723"/>
                  <a:pt x="2997" y="16062"/>
                  <a:pt x="2997" y="16062"/>
                </a:cubicBezTo>
                <a:cubicBezTo>
                  <a:pt x="3031" y="16615"/>
                  <a:pt x="3037" y="17723"/>
                  <a:pt x="3097" y="17723"/>
                </a:cubicBezTo>
                <a:cubicBezTo>
                  <a:pt x="3157" y="17723"/>
                  <a:pt x="3173" y="16670"/>
                  <a:pt x="3197" y="16062"/>
                </a:cubicBezTo>
                <a:cubicBezTo>
                  <a:pt x="3322" y="12957"/>
                  <a:pt x="3235" y="13226"/>
                  <a:pt x="3397" y="11077"/>
                </a:cubicBezTo>
                <a:cubicBezTo>
                  <a:pt x="3442" y="10475"/>
                  <a:pt x="3488" y="9850"/>
                  <a:pt x="3547" y="9415"/>
                </a:cubicBezTo>
                <a:cubicBezTo>
                  <a:pt x="3591" y="9092"/>
                  <a:pt x="3647" y="9046"/>
                  <a:pt x="3697" y="8862"/>
                </a:cubicBezTo>
                <a:cubicBezTo>
                  <a:pt x="3730" y="8492"/>
                  <a:pt x="3756" y="8022"/>
                  <a:pt x="3796" y="7754"/>
                </a:cubicBezTo>
                <a:cubicBezTo>
                  <a:pt x="3953" y="6714"/>
                  <a:pt x="4067" y="7356"/>
                  <a:pt x="4246" y="7754"/>
                </a:cubicBezTo>
                <a:cubicBezTo>
                  <a:pt x="4299" y="7872"/>
                  <a:pt x="4532" y="8510"/>
                  <a:pt x="4596" y="8862"/>
                </a:cubicBezTo>
                <a:cubicBezTo>
                  <a:pt x="4923" y="10674"/>
                  <a:pt x="4564" y="9181"/>
                  <a:pt x="4895" y="11631"/>
                </a:cubicBezTo>
                <a:cubicBezTo>
                  <a:pt x="4939" y="11955"/>
                  <a:pt x="4995" y="12000"/>
                  <a:pt x="5045" y="12185"/>
                </a:cubicBezTo>
                <a:cubicBezTo>
                  <a:pt x="5240" y="14348"/>
                  <a:pt x="5036" y="12408"/>
                  <a:pt x="5295" y="13846"/>
                </a:cubicBezTo>
                <a:cubicBezTo>
                  <a:pt x="5682" y="15993"/>
                  <a:pt x="5218" y="14116"/>
                  <a:pt x="5595" y="15508"/>
                </a:cubicBezTo>
                <a:cubicBezTo>
                  <a:pt x="5727" y="16976"/>
                  <a:pt x="5866" y="18950"/>
                  <a:pt x="6044" y="19938"/>
                </a:cubicBezTo>
                <a:cubicBezTo>
                  <a:pt x="6091" y="20200"/>
                  <a:pt x="6144" y="20308"/>
                  <a:pt x="6194" y="20492"/>
                </a:cubicBezTo>
                <a:cubicBezTo>
                  <a:pt x="6210" y="19782"/>
                  <a:pt x="6258" y="17410"/>
                  <a:pt x="6294" y="16615"/>
                </a:cubicBezTo>
                <a:cubicBezTo>
                  <a:pt x="6321" y="16020"/>
                  <a:pt x="6370" y="15562"/>
                  <a:pt x="6394" y="14954"/>
                </a:cubicBezTo>
                <a:cubicBezTo>
                  <a:pt x="6437" y="13887"/>
                  <a:pt x="6420" y="12456"/>
                  <a:pt x="6494" y="11631"/>
                </a:cubicBezTo>
                <a:lnTo>
                  <a:pt x="6744" y="8862"/>
                </a:lnTo>
                <a:cubicBezTo>
                  <a:pt x="6777" y="8492"/>
                  <a:pt x="6804" y="8043"/>
                  <a:pt x="6844" y="7754"/>
                </a:cubicBezTo>
                <a:lnTo>
                  <a:pt x="7143" y="5538"/>
                </a:lnTo>
                <a:cubicBezTo>
                  <a:pt x="7193" y="5169"/>
                  <a:pt x="7236" y="4641"/>
                  <a:pt x="7293" y="4431"/>
                </a:cubicBezTo>
                <a:cubicBezTo>
                  <a:pt x="7508" y="3636"/>
                  <a:pt x="7392" y="4019"/>
                  <a:pt x="7643" y="3323"/>
                </a:cubicBezTo>
                <a:cubicBezTo>
                  <a:pt x="8035" y="3658"/>
                  <a:pt x="8213" y="3519"/>
                  <a:pt x="8542" y="4431"/>
                </a:cubicBezTo>
                <a:cubicBezTo>
                  <a:pt x="8593" y="4572"/>
                  <a:pt x="8642" y="4800"/>
                  <a:pt x="8692" y="4985"/>
                </a:cubicBezTo>
                <a:cubicBezTo>
                  <a:pt x="9048" y="8932"/>
                  <a:pt x="8644" y="4669"/>
                  <a:pt x="8992" y="7754"/>
                </a:cubicBezTo>
                <a:cubicBezTo>
                  <a:pt x="9239" y="9946"/>
                  <a:pt x="8932" y="7645"/>
                  <a:pt x="9191" y="10523"/>
                </a:cubicBezTo>
                <a:cubicBezTo>
                  <a:pt x="9234" y="10994"/>
                  <a:pt x="9291" y="11262"/>
                  <a:pt x="9341" y="11631"/>
                </a:cubicBezTo>
                <a:cubicBezTo>
                  <a:pt x="9408" y="12738"/>
                  <a:pt x="9503" y="13691"/>
                  <a:pt x="9541" y="14954"/>
                </a:cubicBezTo>
                <a:cubicBezTo>
                  <a:pt x="9558" y="15508"/>
                  <a:pt x="9558" y="16159"/>
                  <a:pt x="9591" y="16615"/>
                </a:cubicBezTo>
                <a:cubicBezTo>
                  <a:pt x="9629" y="17135"/>
                  <a:pt x="9695" y="17297"/>
                  <a:pt x="9741" y="17723"/>
                </a:cubicBezTo>
                <a:cubicBezTo>
                  <a:pt x="9795" y="18225"/>
                  <a:pt x="9835" y="18904"/>
                  <a:pt x="9891" y="19385"/>
                </a:cubicBezTo>
                <a:cubicBezTo>
                  <a:pt x="9986" y="20202"/>
                  <a:pt x="10191" y="21600"/>
                  <a:pt x="10191" y="21600"/>
                </a:cubicBezTo>
                <a:cubicBezTo>
                  <a:pt x="10207" y="20862"/>
                  <a:pt x="10213" y="20084"/>
                  <a:pt x="10241" y="19385"/>
                </a:cubicBezTo>
                <a:cubicBezTo>
                  <a:pt x="10264" y="18773"/>
                  <a:pt x="10302" y="18234"/>
                  <a:pt x="10340" y="17723"/>
                </a:cubicBezTo>
                <a:cubicBezTo>
                  <a:pt x="10386" y="17121"/>
                  <a:pt x="10436" y="16563"/>
                  <a:pt x="10490" y="16062"/>
                </a:cubicBezTo>
                <a:cubicBezTo>
                  <a:pt x="10536" y="15635"/>
                  <a:pt x="10591" y="15341"/>
                  <a:pt x="10640" y="14954"/>
                </a:cubicBezTo>
                <a:cubicBezTo>
                  <a:pt x="10708" y="14417"/>
                  <a:pt x="10777" y="13893"/>
                  <a:pt x="10840" y="13292"/>
                </a:cubicBezTo>
                <a:cubicBezTo>
                  <a:pt x="11413" y="7849"/>
                  <a:pt x="10627" y="15096"/>
                  <a:pt x="11090" y="9969"/>
                </a:cubicBezTo>
                <a:cubicBezTo>
                  <a:pt x="11132" y="9499"/>
                  <a:pt x="11193" y="9277"/>
                  <a:pt x="11240" y="8862"/>
                </a:cubicBezTo>
                <a:cubicBezTo>
                  <a:pt x="11276" y="8535"/>
                  <a:pt x="11296" y="7959"/>
                  <a:pt x="11340" y="7754"/>
                </a:cubicBezTo>
                <a:cubicBezTo>
                  <a:pt x="11418" y="7383"/>
                  <a:pt x="11507" y="7448"/>
                  <a:pt x="11589" y="7200"/>
                </a:cubicBezTo>
                <a:cubicBezTo>
                  <a:pt x="11691" y="6893"/>
                  <a:pt x="11889" y="6092"/>
                  <a:pt x="11889" y="6092"/>
                </a:cubicBezTo>
                <a:cubicBezTo>
                  <a:pt x="12139" y="6277"/>
                  <a:pt x="12390" y="6340"/>
                  <a:pt x="12638" y="6646"/>
                </a:cubicBezTo>
                <a:cubicBezTo>
                  <a:pt x="12820" y="6871"/>
                  <a:pt x="12772" y="7492"/>
                  <a:pt x="12938" y="8308"/>
                </a:cubicBezTo>
                <a:cubicBezTo>
                  <a:pt x="13034" y="8782"/>
                  <a:pt x="13150" y="8768"/>
                  <a:pt x="13238" y="9415"/>
                </a:cubicBezTo>
                <a:cubicBezTo>
                  <a:pt x="13338" y="10154"/>
                  <a:pt x="13453" y="10689"/>
                  <a:pt x="13537" y="11631"/>
                </a:cubicBezTo>
                <a:cubicBezTo>
                  <a:pt x="13571" y="12000"/>
                  <a:pt x="13597" y="12470"/>
                  <a:pt x="13637" y="12738"/>
                </a:cubicBezTo>
                <a:cubicBezTo>
                  <a:pt x="13683" y="13039"/>
                  <a:pt x="13737" y="13108"/>
                  <a:pt x="13787" y="13292"/>
                </a:cubicBezTo>
                <a:cubicBezTo>
                  <a:pt x="13820" y="14387"/>
                  <a:pt x="13849" y="15835"/>
                  <a:pt x="13937" y="16615"/>
                </a:cubicBezTo>
                <a:cubicBezTo>
                  <a:pt x="13978" y="16980"/>
                  <a:pt x="14040" y="16908"/>
                  <a:pt x="14087" y="17169"/>
                </a:cubicBezTo>
                <a:cubicBezTo>
                  <a:pt x="14226" y="17940"/>
                  <a:pt x="14276" y="18714"/>
                  <a:pt x="14387" y="19938"/>
                </a:cubicBezTo>
                <a:cubicBezTo>
                  <a:pt x="14420" y="19385"/>
                  <a:pt x="14460" y="18872"/>
                  <a:pt x="14487" y="18277"/>
                </a:cubicBezTo>
                <a:cubicBezTo>
                  <a:pt x="14510" y="17755"/>
                  <a:pt x="14511" y="17126"/>
                  <a:pt x="14537" y="16615"/>
                </a:cubicBezTo>
                <a:cubicBezTo>
                  <a:pt x="14789" y="11576"/>
                  <a:pt x="14644" y="14860"/>
                  <a:pt x="14886" y="11631"/>
                </a:cubicBezTo>
                <a:cubicBezTo>
                  <a:pt x="15060" y="9318"/>
                  <a:pt x="14890" y="10325"/>
                  <a:pt x="15136" y="9415"/>
                </a:cubicBezTo>
                <a:cubicBezTo>
                  <a:pt x="15186" y="9046"/>
                  <a:pt x="15231" y="8578"/>
                  <a:pt x="15286" y="8308"/>
                </a:cubicBezTo>
                <a:cubicBezTo>
                  <a:pt x="15382" y="7833"/>
                  <a:pt x="15498" y="7848"/>
                  <a:pt x="15586" y="7200"/>
                </a:cubicBezTo>
                <a:cubicBezTo>
                  <a:pt x="15636" y="6831"/>
                  <a:pt x="15681" y="6363"/>
                  <a:pt x="15735" y="6092"/>
                </a:cubicBezTo>
                <a:cubicBezTo>
                  <a:pt x="15832" y="5618"/>
                  <a:pt x="16035" y="4985"/>
                  <a:pt x="16035" y="4985"/>
                </a:cubicBezTo>
                <a:cubicBezTo>
                  <a:pt x="16123" y="5082"/>
                  <a:pt x="16569" y="5307"/>
                  <a:pt x="16735" y="6092"/>
                </a:cubicBezTo>
                <a:cubicBezTo>
                  <a:pt x="16790" y="6354"/>
                  <a:pt x="16837" y="6784"/>
                  <a:pt x="16884" y="7200"/>
                </a:cubicBezTo>
                <a:cubicBezTo>
                  <a:pt x="16962" y="7887"/>
                  <a:pt x="17041" y="9010"/>
                  <a:pt x="17084" y="9969"/>
                </a:cubicBezTo>
                <a:cubicBezTo>
                  <a:pt x="17108" y="10491"/>
                  <a:pt x="17111" y="11109"/>
                  <a:pt x="17134" y="11631"/>
                </a:cubicBezTo>
                <a:cubicBezTo>
                  <a:pt x="17161" y="12226"/>
                  <a:pt x="17207" y="12697"/>
                  <a:pt x="17234" y="13292"/>
                </a:cubicBezTo>
                <a:cubicBezTo>
                  <a:pt x="17258" y="13814"/>
                  <a:pt x="17258" y="14444"/>
                  <a:pt x="17284" y="14954"/>
                </a:cubicBezTo>
                <a:cubicBezTo>
                  <a:pt x="17342" y="16118"/>
                  <a:pt x="17484" y="18277"/>
                  <a:pt x="17484" y="18277"/>
                </a:cubicBezTo>
                <a:cubicBezTo>
                  <a:pt x="17841" y="12340"/>
                  <a:pt x="17285" y="21350"/>
                  <a:pt x="17734" y="14954"/>
                </a:cubicBezTo>
                <a:cubicBezTo>
                  <a:pt x="17807" y="13903"/>
                  <a:pt x="17867" y="12738"/>
                  <a:pt x="17933" y="11631"/>
                </a:cubicBezTo>
                <a:cubicBezTo>
                  <a:pt x="18080" y="9201"/>
                  <a:pt x="17997" y="10502"/>
                  <a:pt x="18183" y="7754"/>
                </a:cubicBezTo>
                <a:cubicBezTo>
                  <a:pt x="18236" y="6012"/>
                  <a:pt x="18223" y="5616"/>
                  <a:pt x="18383" y="4431"/>
                </a:cubicBezTo>
                <a:cubicBezTo>
                  <a:pt x="18427" y="4107"/>
                  <a:pt x="18486" y="4138"/>
                  <a:pt x="18533" y="3877"/>
                </a:cubicBezTo>
                <a:cubicBezTo>
                  <a:pt x="18587" y="3579"/>
                  <a:pt x="18628" y="3040"/>
                  <a:pt x="18683" y="2769"/>
                </a:cubicBezTo>
                <a:cubicBezTo>
                  <a:pt x="18779" y="2295"/>
                  <a:pt x="18883" y="2031"/>
                  <a:pt x="18982" y="1662"/>
                </a:cubicBezTo>
                <a:lnTo>
                  <a:pt x="19282" y="554"/>
                </a:lnTo>
                <a:lnTo>
                  <a:pt x="19482" y="0"/>
                </a:lnTo>
                <a:cubicBezTo>
                  <a:pt x="19599" y="185"/>
                  <a:pt x="19722" y="85"/>
                  <a:pt x="19832" y="554"/>
                </a:cubicBezTo>
                <a:cubicBezTo>
                  <a:pt x="19944" y="1032"/>
                  <a:pt x="20131" y="2769"/>
                  <a:pt x="20131" y="2769"/>
                </a:cubicBezTo>
                <a:cubicBezTo>
                  <a:pt x="20390" y="7064"/>
                  <a:pt x="20293" y="4829"/>
                  <a:pt x="20431" y="9415"/>
                </a:cubicBezTo>
                <a:lnTo>
                  <a:pt x="20481" y="11077"/>
                </a:lnTo>
                <a:cubicBezTo>
                  <a:pt x="20703" y="8616"/>
                  <a:pt x="20648" y="8398"/>
                  <a:pt x="20881" y="7754"/>
                </a:cubicBezTo>
                <a:cubicBezTo>
                  <a:pt x="20963" y="7525"/>
                  <a:pt x="21047" y="7385"/>
                  <a:pt x="21130" y="7200"/>
                </a:cubicBezTo>
                <a:cubicBezTo>
                  <a:pt x="21209" y="7492"/>
                  <a:pt x="21501" y="8245"/>
                  <a:pt x="21580" y="9415"/>
                </a:cubicBezTo>
                <a:cubicBezTo>
                  <a:pt x="21600" y="9711"/>
                  <a:pt x="21580" y="10154"/>
                  <a:pt x="21580" y="10523"/>
                </a:cubicBezTo>
              </a:path>
            </a:pathLst>
          </a:custGeom>
          <a:ln w="22225">
            <a:solidFill>
              <a:srgbClr val="FF0000"/>
            </a:solidFill>
          </a:ln>
        </p:spPr>
        <p:txBody>
          <a:bodyPr lIns="45719" rIns="45719" anchor="ctr"/>
          <a:lstStyle/>
          <a:p>
            <a:pPr>
              <a:defRPr sz="2400">
                <a:solidFill>
                  <a:srgbClr val="FFFFFF"/>
                </a:solidFill>
              </a:defRPr>
            </a:pPr>
          </a:p>
        </p:txBody>
      </p:sp>
      <p:sp>
        <p:nvSpPr>
          <p:cNvPr id="1053" name="Straight Arrow Connector 15"/>
          <p:cNvSpPr/>
          <p:nvPr/>
        </p:nvSpPr>
        <p:spPr>
          <a:xfrm flipV="1">
            <a:off x="6248399" y="3733799"/>
            <a:ext cx="1219202" cy="1524002"/>
          </a:xfrm>
          <a:prstGeom prst="line">
            <a:avLst/>
          </a:prstGeom>
          <a:ln w="25400">
            <a:solidFill>
              <a:srgbClr val="FF0000"/>
            </a:solidFill>
            <a:tailEnd type="triangle"/>
          </a:ln>
        </p:spPr>
        <p:txBody>
          <a:bodyPr lIns="45719" rIns="45719"/>
          <a:lstStyle/>
          <a:p>
            <a:pPr>
              <a:defRPr>
                <a:solidFill>
                  <a:srgbClr val="FFFFFF"/>
                </a:solidFill>
              </a:defRPr>
            </a:pPr>
          </a:p>
        </p:txBody>
      </p:sp>
      <p:sp>
        <p:nvSpPr>
          <p:cNvPr id="1054" name="Rectangle 2"/>
          <p:cNvSpPr txBox="1"/>
          <p:nvPr/>
        </p:nvSpPr>
        <p:spPr>
          <a:xfrm>
            <a:off x="502919" y="461630"/>
            <a:ext cx="8138161" cy="935370"/>
          </a:xfrm>
          <a:prstGeom prst="rect">
            <a:avLst/>
          </a:prstGeom>
          <a:ln w="12700">
            <a:miter lim="400000"/>
          </a:ln>
          <a:extLst>
            <a:ext uri="{C572A759-6A51-4108-AA02-DFA0A04FC94B}">
              <ma14:wrappingTextBoxFlag xmlns:ma14="http://schemas.microsoft.com/office/mac/drawingml/2011/main" val="1"/>
            </a:ext>
          </a:extLst>
        </p:spPr>
        <p:txBody>
          <a:bodyPr lIns="45719" rIns="45719" anchor="b">
            <a:spAutoFit/>
          </a:bodyPr>
          <a:lstStyle>
            <a:lvl1pPr marL="53975" indent="-53975">
              <a:defRPr sz="6000">
                <a:solidFill>
                  <a:srgbClr val="D7E4BD"/>
                </a:solidFill>
                <a:latin typeface="Times New Roman"/>
                <a:ea typeface="Times New Roman"/>
                <a:cs typeface="Times New Roman"/>
                <a:sym typeface="Times New Roman"/>
              </a:defRPr>
            </a:lvl1pPr>
          </a:lstStyle>
          <a:p>
            <a:pPr/>
            <a:r>
              <a:t>Tissue Levels</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56" name="TextBox 7"/>
          <p:cNvSpPr txBox="1"/>
          <p:nvPr/>
        </p:nvSpPr>
        <p:spPr>
          <a:xfrm>
            <a:off x="4716145" y="4648200"/>
            <a:ext cx="3794760" cy="43706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2400">
                <a:solidFill>
                  <a:srgbClr val="FFFFFF"/>
                </a:solidFill>
                <a:latin typeface="+mj-lt"/>
                <a:ea typeface="+mj-ea"/>
                <a:cs typeface="+mj-cs"/>
                <a:sym typeface="Arial"/>
              </a:defRPr>
            </a:lvl1pPr>
          </a:lstStyle>
          <a:p>
            <a:pPr/>
            <a:r>
              <a:t>Intra-oral retracted picture</a:t>
            </a:r>
          </a:p>
        </p:txBody>
      </p:sp>
      <p:pic>
        <p:nvPicPr>
          <p:cNvPr id="1057" name="Picture Placeholder 11" descr="Picture Placeholder 11"/>
          <p:cNvPicPr>
            <a:picLocks noChangeAspect="1"/>
          </p:cNvPicPr>
          <p:nvPr>
            <p:ph type="pic" idx="21"/>
          </p:nvPr>
        </p:nvPicPr>
        <p:blipFill>
          <a:blip r:embed="rId2">
            <a:extLst/>
          </a:blip>
          <a:stretch>
            <a:fillRect/>
          </a:stretch>
        </p:blipFill>
        <p:spPr>
          <a:prstGeom prst="rect">
            <a:avLst/>
          </a:prstGeom>
          <a:effectLst>
            <a:outerShdw sx="100000" sy="100000" kx="0" ky="0" algn="b" rotWithShape="0" blurRad="63500" dist="38100" dir="2700000">
              <a:srgbClr val="000000">
                <a:alpha val="39998"/>
              </a:srgbClr>
            </a:outerShdw>
          </a:effectLst>
        </p:spPr>
      </p:pic>
      <p:sp>
        <p:nvSpPr>
          <p:cNvPr id="1058" name="Text Placeholder 12"/>
          <p:cNvSpPr txBox="1"/>
          <p:nvPr>
            <p:ph type="body" sz="quarter" idx="1"/>
          </p:nvPr>
        </p:nvSpPr>
        <p:spPr>
          <a:xfrm>
            <a:off x="414337" y="4191000"/>
            <a:ext cx="3786189" cy="1763714"/>
          </a:xfrm>
          <a:prstGeom prst="rect">
            <a:avLst/>
          </a:prstGeom>
        </p:spPr>
        <p:txBody>
          <a:bodyPr/>
          <a:lstStyle/>
          <a:p>
            <a:pPr>
              <a:defRPr sz="2000"/>
            </a:pPr>
          </a:p>
        </p:txBody>
      </p:sp>
      <p:sp>
        <p:nvSpPr>
          <p:cNvPr id="1059" name="Rectangle 2"/>
          <p:cNvSpPr txBox="1"/>
          <p:nvPr/>
        </p:nvSpPr>
        <p:spPr>
          <a:xfrm>
            <a:off x="502919" y="461630"/>
            <a:ext cx="8138161" cy="935370"/>
          </a:xfrm>
          <a:prstGeom prst="rect">
            <a:avLst/>
          </a:prstGeom>
          <a:ln w="12700">
            <a:miter lim="400000"/>
          </a:ln>
          <a:extLst>
            <a:ext uri="{C572A759-6A51-4108-AA02-DFA0A04FC94B}">
              <ma14:wrappingTextBoxFlag xmlns:ma14="http://schemas.microsoft.com/office/mac/drawingml/2011/main" val="1"/>
            </a:ext>
          </a:extLst>
        </p:spPr>
        <p:txBody>
          <a:bodyPr lIns="45719" rIns="45719" anchor="b">
            <a:spAutoFit/>
          </a:bodyPr>
          <a:lstStyle>
            <a:lvl1pPr marL="53975" indent="-53975">
              <a:defRPr sz="6000">
                <a:solidFill>
                  <a:srgbClr val="D7E4BD"/>
                </a:solidFill>
                <a:latin typeface="Times New Roman"/>
                <a:ea typeface="Times New Roman"/>
                <a:cs typeface="Times New Roman"/>
                <a:sym typeface="Times New Roman"/>
              </a:defRPr>
            </a:lvl1pPr>
          </a:lstStyle>
          <a:p>
            <a:pPr/>
            <a:r>
              <a:t>Tissue Levels</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0" showMasterSp="1" showMasterPhAnim="1">
  <p:cSld>
    <p:spTree>
      <p:nvGrpSpPr>
        <p:cNvPr id="1" name=""/>
        <p:cNvGrpSpPr/>
        <p:nvPr/>
      </p:nvGrpSpPr>
      <p:grpSpPr>
        <a:xfrm>
          <a:off x="0" y="0"/>
          <a:ext cx="0" cy="0"/>
          <a:chOff x="0" y="0"/>
          <a:chExt cx="0" cy="0"/>
        </a:xfrm>
      </p:grpSpPr>
      <p:sp>
        <p:nvSpPr>
          <p:cNvPr id="767" name="Rectangle 2"/>
          <p:cNvSpPr txBox="1"/>
          <p:nvPr>
            <p:ph type="title"/>
          </p:nvPr>
        </p:nvSpPr>
        <p:spPr>
          <a:prstGeom prst="rect">
            <a:avLst/>
          </a:prstGeom>
        </p:spPr>
        <p:txBody>
          <a:bodyPr/>
          <a:lstStyle/>
          <a:p>
            <a:pPr>
              <a:defRPr>
                <a:effectLst/>
              </a:defRPr>
            </a:pPr>
            <a:r>
              <a:t>CORE Presentation</a:t>
            </a:r>
          </a:p>
        </p:txBody>
      </p:sp>
      <p:sp>
        <p:nvSpPr>
          <p:cNvPr id="768" name="TextBox 4"/>
          <p:cNvSpPr txBox="1"/>
          <p:nvPr/>
        </p:nvSpPr>
        <p:spPr>
          <a:xfrm>
            <a:off x="381000" y="1600200"/>
            <a:ext cx="2514600" cy="695224"/>
          </a:xfrm>
          <a:prstGeom prst="rect">
            <a:avLst/>
          </a:prstGeom>
          <a:solidFill>
            <a:srgbClr val="558ED5"/>
          </a:solidFill>
          <a:ln w="12700">
            <a:miter lim="400000"/>
          </a:ln>
          <a:effectLst>
            <a:outerShdw sx="100000" sy="100000" kx="0" ky="0" algn="b" rotWithShape="0" blurRad="63500" dist="38100" dir="2700000">
              <a:srgbClr val="000000">
                <a:alpha val="39999"/>
              </a:srgbClr>
            </a:outerShdw>
          </a:effectLst>
          <a:extLst>
            <a:ext uri="{C572A759-6A51-4108-AA02-DFA0A04FC94B}">
              <ma14:wrappingTextBoxFlag xmlns:ma14="http://schemas.microsoft.com/office/mac/drawingml/2011/main" val="1"/>
            </a:ext>
          </a:extLst>
        </p:spPr>
        <p:txBody>
          <a:bodyPr lIns="45719" rIns="45719">
            <a:spAutoFit/>
          </a:bodyPr>
          <a:lstStyle/>
          <a:p>
            <a:pPr>
              <a:defRPr sz="1400">
                <a:solidFill>
                  <a:srgbClr val="FFFFFF"/>
                </a:solidFill>
                <a:latin typeface="+mj-lt"/>
                <a:ea typeface="+mj-ea"/>
                <a:cs typeface="+mj-cs"/>
                <a:sym typeface="Arial"/>
              </a:defRPr>
            </a:pPr>
            <a:r>
              <a:t>This is an instruction slide.</a:t>
            </a:r>
            <a:endParaRPr>
              <a:latin typeface="Times New Roman"/>
              <a:ea typeface="Times New Roman"/>
              <a:cs typeface="Times New Roman"/>
              <a:sym typeface="Times New Roman"/>
            </a:endParaRPr>
          </a:p>
          <a:p>
            <a:pPr>
              <a:defRPr sz="1400">
                <a:solidFill>
                  <a:srgbClr val="FFFFFF"/>
                </a:solidFill>
                <a:latin typeface="+mj-lt"/>
                <a:ea typeface="+mj-ea"/>
                <a:cs typeface="+mj-cs"/>
                <a:sym typeface="Arial"/>
              </a:defRPr>
            </a:pPr>
            <a:r>
              <a:t>It will not be shown in the presentation.</a:t>
            </a:r>
          </a:p>
        </p:txBody>
      </p:sp>
      <p:sp>
        <p:nvSpPr>
          <p:cNvPr id="769" name="TextBox 5"/>
          <p:cNvSpPr txBox="1"/>
          <p:nvPr/>
        </p:nvSpPr>
        <p:spPr>
          <a:xfrm>
            <a:off x="1676400" y="2820988"/>
            <a:ext cx="6096000" cy="1368324"/>
          </a:xfrm>
          <a:prstGeom prst="rect">
            <a:avLst/>
          </a:prstGeom>
          <a:solidFill>
            <a:srgbClr val="558ED5"/>
          </a:solidFill>
          <a:ln w="12700">
            <a:miter lim="400000"/>
          </a:ln>
          <a:effectLst>
            <a:outerShdw sx="100000" sy="100000" kx="0" ky="0" algn="b" rotWithShape="0" blurRad="63500" dist="38100" dir="2700000">
              <a:srgbClr val="000000">
                <a:alpha val="39999"/>
              </a:srgbClr>
            </a:outerShdw>
          </a:effectLst>
          <a:extLst>
            <a:ext uri="{C572A759-6A51-4108-AA02-DFA0A04FC94B}">
              <ma14:wrappingTextBoxFlag xmlns:ma14="http://schemas.microsoft.com/office/mac/drawingml/2011/main" val="1"/>
            </a:ext>
          </a:extLst>
        </p:spPr>
        <p:txBody>
          <a:bodyPr lIns="45719" rIns="45719">
            <a:spAutoFit/>
          </a:bodyPr>
          <a:lstStyle/>
          <a:p>
            <a:pPr>
              <a:defRPr b="1" sz="1800">
                <a:latin typeface="+mj-lt"/>
                <a:ea typeface="+mj-ea"/>
                <a:cs typeface="+mj-cs"/>
                <a:sym typeface="Arial"/>
              </a:defRPr>
            </a:pPr>
            <a:r>
              <a:t>Macintosh</a:t>
            </a:r>
            <a:endParaRPr>
              <a:latin typeface="Times New Roman"/>
              <a:ea typeface="Times New Roman"/>
              <a:cs typeface="Times New Roman"/>
              <a:sym typeface="Times New Roman"/>
            </a:endParaRPr>
          </a:p>
          <a:p>
            <a:pPr algn="l">
              <a:defRPr sz="1400">
                <a:solidFill>
                  <a:srgbClr val="FFFFFF"/>
                </a:solidFill>
                <a:latin typeface="+mj-lt"/>
                <a:ea typeface="+mj-ea"/>
                <a:cs typeface="+mj-cs"/>
                <a:sym typeface="Arial"/>
              </a:defRPr>
            </a:pPr>
            <a:r>
              <a:t>This template is compatible with PowerPoint 2004 and PowerPoint 2008. </a:t>
            </a:r>
            <a:endParaRPr>
              <a:latin typeface="Times New Roman"/>
              <a:ea typeface="Times New Roman"/>
              <a:cs typeface="Times New Roman"/>
              <a:sym typeface="Times New Roman"/>
            </a:endParaRPr>
          </a:p>
          <a:p>
            <a:pPr algn="l">
              <a:defRPr sz="1400">
                <a:solidFill>
                  <a:srgbClr val="FFFFFF"/>
                </a:solidFill>
                <a:latin typeface="+mj-lt"/>
                <a:ea typeface="+mj-ea"/>
                <a:cs typeface="+mj-cs"/>
                <a:sym typeface="Arial"/>
              </a:defRPr>
            </a:pPr>
            <a:r>
              <a:t>The template file is saved in a read only final format.  This will ensure the original template is not overwritten.  When you save the file you will be prompted to save changes under a different name.  Rename the file and save in a location you will be able to find.</a:t>
            </a:r>
          </a:p>
        </p:txBody>
      </p:sp>
      <p:pic>
        <p:nvPicPr>
          <p:cNvPr id="770" name="Picture 6" descr="Picture 6"/>
          <p:cNvPicPr>
            <a:picLocks noChangeAspect="1"/>
          </p:cNvPicPr>
          <p:nvPr/>
        </p:nvPicPr>
        <p:blipFill>
          <a:blip r:embed="rId2">
            <a:extLst/>
          </a:blip>
          <a:stretch>
            <a:fillRect/>
          </a:stretch>
        </p:blipFill>
        <p:spPr>
          <a:xfrm>
            <a:off x="2819400" y="4419600"/>
            <a:ext cx="3962400" cy="1408113"/>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61" name="TextBox 7"/>
          <p:cNvSpPr txBox="1"/>
          <p:nvPr/>
        </p:nvSpPr>
        <p:spPr>
          <a:xfrm>
            <a:off x="4584382" y="4556125"/>
            <a:ext cx="4099561" cy="66733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FFFFFF"/>
                </a:solidFill>
                <a:latin typeface="+mj-lt"/>
                <a:ea typeface="+mj-ea"/>
                <a:cs typeface="+mj-cs"/>
                <a:sym typeface="Arial"/>
              </a:defRPr>
            </a:lvl1pPr>
          </a:lstStyle>
          <a:p>
            <a:pPr/>
            <a:r>
              <a:t>Intra-oral retracted picture with teeth apart to see lower teeth</a:t>
            </a:r>
          </a:p>
        </p:txBody>
      </p:sp>
      <p:pic>
        <p:nvPicPr>
          <p:cNvPr id="1062" name="Picture Placeholder 9" descr="Picture Placeholder 9"/>
          <p:cNvPicPr>
            <a:picLocks noChangeAspect="1"/>
          </p:cNvPicPr>
          <p:nvPr>
            <p:ph type="pic" idx="21"/>
          </p:nvPr>
        </p:nvPicPr>
        <p:blipFill>
          <a:blip r:embed="rId2">
            <a:extLst/>
          </a:blip>
          <a:stretch>
            <a:fillRect/>
          </a:stretch>
        </p:blipFill>
        <p:spPr>
          <a:prstGeom prst="rect">
            <a:avLst/>
          </a:prstGeom>
          <a:effectLst>
            <a:outerShdw sx="100000" sy="100000" kx="0" ky="0" algn="b" rotWithShape="0" blurRad="63500" dist="38100" dir="2700000">
              <a:srgbClr val="000000">
                <a:alpha val="39998"/>
              </a:srgbClr>
            </a:outerShdw>
          </a:effectLst>
        </p:spPr>
      </p:pic>
      <p:sp>
        <p:nvSpPr>
          <p:cNvPr id="1063" name="Text Placeholder 10"/>
          <p:cNvSpPr txBox="1"/>
          <p:nvPr>
            <p:ph type="body" sz="quarter" idx="1"/>
          </p:nvPr>
        </p:nvSpPr>
        <p:spPr>
          <a:xfrm>
            <a:off x="414337" y="4191000"/>
            <a:ext cx="3786189" cy="1763714"/>
          </a:xfrm>
          <a:prstGeom prst="rect">
            <a:avLst/>
          </a:prstGeom>
        </p:spPr>
        <p:txBody>
          <a:bodyPr/>
          <a:lstStyle/>
          <a:p>
            <a:pPr>
              <a:defRPr sz="2000"/>
            </a:pPr>
          </a:p>
        </p:txBody>
      </p:sp>
      <p:sp>
        <p:nvSpPr>
          <p:cNvPr id="1064" name="Rectangle 2"/>
          <p:cNvSpPr txBox="1"/>
          <p:nvPr/>
        </p:nvSpPr>
        <p:spPr>
          <a:xfrm>
            <a:off x="502919" y="461630"/>
            <a:ext cx="8138161" cy="935370"/>
          </a:xfrm>
          <a:prstGeom prst="rect">
            <a:avLst/>
          </a:prstGeom>
          <a:ln w="12700">
            <a:miter lim="400000"/>
          </a:ln>
          <a:extLst>
            <a:ext uri="{C572A759-6A51-4108-AA02-DFA0A04FC94B}">
              <ma14:wrappingTextBoxFlag xmlns:ma14="http://schemas.microsoft.com/office/mac/drawingml/2011/main" val="1"/>
            </a:ext>
          </a:extLst>
        </p:spPr>
        <p:txBody>
          <a:bodyPr lIns="45719" rIns="45719" anchor="b">
            <a:spAutoFit/>
          </a:bodyPr>
          <a:lstStyle>
            <a:lvl1pPr marL="53975" indent="-53975">
              <a:defRPr sz="6000">
                <a:solidFill>
                  <a:srgbClr val="D7E4BD"/>
                </a:solidFill>
                <a:latin typeface="Times New Roman"/>
                <a:ea typeface="Times New Roman"/>
                <a:cs typeface="Times New Roman"/>
                <a:sym typeface="Times New Roman"/>
              </a:defRPr>
            </a:lvl1pPr>
          </a:lstStyle>
          <a:p>
            <a:pPr/>
            <a:r>
              <a:t>Tissue Levels</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0" showMasterSp="1" showMasterPhAnim="1">
  <p:cSld>
    <p:spTree>
      <p:nvGrpSpPr>
        <p:cNvPr id="1" name=""/>
        <p:cNvGrpSpPr/>
        <p:nvPr/>
      </p:nvGrpSpPr>
      <p:grpSpPr>
        <a:xfrm>
          <a:off x="0" y="0"/>
          <a:ext cx="0" cy="0"/>
          <a:chOff x="0" y="0"/>
          <a:chExt cx="0" cy="0"/>
        </a:xfrm>
      </p:grpSpPr>
      <p:sp>
        <p:nvSpPr>
          <p:cNvPr id="1066" name="Rectangle 2"/>
          <p:cNvSpPr txBox="1"/>
          <p:nvPr/>
        </p:nvSpPr>
        <p:spPr>
          <a:xfrm>
            <a:off x="502919" y="461630"/>
            <a:ext cx="8138161" cy="935370"/>
          </a:xfrm>
          <a:prstGeom prst="rect">
            <a:avLst/>
          </a:prstGeom>
          <a:ln w="12700">
            <a:miter lim="400000"/>
          </a:ln>
          <a:extLst>
            <a:ext uri="{C572A759-6A51-4108-AA02-DFA0A04FC94B}">
              <ma14:wrappingTextBoxFlag xmlns:ma14="http://schemas.microsoft.com/office/mac/drawingml/2011/main" val="1"/>
            </a:ext>
          </a:extLst>
        </p:spPr>
        <p:txBody>
          <a:bodyPr lIns="45719" rIns="45719" anchor="b">
            <a:spAutoFit/>
          </a:bodyPr>
          <a:lstStyle>
            <a:lvl1pPr marL="53975" indent="-53975">
              <a:defRPr sz="6000">
                <a:solidFill>
                  <a:srgbClr val="D7E4BD"/>
                </a:solidFill>
                <a:latin typeface="Times New Roman"/>
                <a:ea typeface="Times New Roman"/>
                <a:cs typeface="Times New Roman"/>
                <a:sym typeface="Times New Roman"/>
              </a:defRPr>
            </a:lvl1pPr>
          </a:lstStyle>
          <a:p>
            <a:pPr/>
            <a:r>
              <a:t>Angle of Incisal Plane</a:t>
            </a:r>
          </a:p>
        </p:txBody>
      </p:sp>
      <p:sp>
        <p:nvSpPr>
          <p:cNvPr id="1067" name="Rectangle 11"/>
          <p:cNvSpPr/>
          <p:nvPr/>
        </p:nvSpPr>
        <p:spPr>
          <a:xfrm>
            <a:off x="304800" y="2590800"/>
            <a:ext cx="4013200" cy="1447800"/>
          </a:xfrm>
          <a:prstGeom prst="rect">
            <a:avLst/>
          </a:prstGeom>
          <a:solidFill>
            <a:srgbClr val="FFFFFF"/>
          </a:solidFill>
          <a:ln>
            <a:solidFill>
              <a:srgbClr val="FFFFFF"/>
            </a:solidFill>
            <a:miter/>
          </a:ln>
          <a:effectLst>
            <a:outerShdw sx="100000" sy="100000" kx="0" ky="0" algn="b" rotWithShape="0" blurRad="63500" dist="38100" dir="2700000">
              <a:srgbClr val="000000">
                <a:alpha val="39999"/>
              </a:srgbClr>
            </a:outerShdw>
          </a:effectLst>
        </p:spPr>
        <p:txBody>
          <a:bodyPr lIns="45719" rIns="45719" anchor="ctr"/>
          <a:lstStyle/>
          <a:p>
            <a:pPr algn="l">
              <a:defRPr sz="2400">
                <a:solidFill>
                  <a:srgbClr val="FFFFFF"/>
                </a:solidFill>
                <a:latin typeface="+mj-lt"/>
                <a:ea typeface="+mj-ea"/>
                <a:cs typeface="+mj-cs"/>
                <a:sym typeface="Arial"/>
              </a:defRPr>
            </a:pPr>
          </a:p>
        </p:txBody>
      </p:sp>
      <p:grpSp>
        <p:nvGrpSpPr>
          <p:cNvPr id="1070" name="Picture 6"/>
          <p:cNvGrpSpPr/>
          <p:nvPr/>
        </p:nvGrpSpPr>
        <p:grpSpPr>
          <a:xfrm>
            <a:off x="457200" y="2667000"/>
            <a:ext cx="3687763" cy="1019175"/>
            <a:chOff x="0" y="0"/>
            <a:chExt cx="3687762" cy="1019175"/>
          </a:xfrm>
        </p:grpSpPr>
        <p:sp>
          <p:nvSpPr>
            <p:cNvPr id="1068" name="Rectangle"/>
            <p:cNvSpPr/>
            <p:nvPr/>
          </p:nvSpPr>
          <p:spPr>
            <a:xfrm>
              <a:off x="0" y="0"/>
              <a:ext cx="3687763" cy="1019175"/>
            </a:xfrm>
            <a:prstGeom prst="rect">
              <a:avLst/>
            </a:prstGeom>
            <a:solidFill>
              <a:srgbClr val="FFFFFF"/>
            </a:solidFill>
            <a:ln w="12700" cap="flat">
              <a:noFill/>
              <a:miter lim="400000"/>
            </a:ln>
            <a:effectLst/>
          </p:spPr>
          <p:txBody>
            <a:bodyPr wrap="square" lIns="45719" tIns="45719" rIns="45719" bIns="45719" numCol="1" anchor="ctr">
              <a:noAutofit/>
            </a:bodyPr>
            <a:lstStyle/>
            <a:p>
              <a:pPr/>
            </a:p>
          </p:txBody>
        </p:sp>
        <p:pic>
          <p:nvPicPr>
            <p:cNvPr id="1069" name="image5.tif" descr="image5.tif"/>
            <p:cNvPicPr>
              <a:picLocks noChangeAspect="1"/>
            </p:cNvPicPr>
            <p:nvPr/>
          </p:nvPicPr>
          <p:blipFill>
            <a:blip r:embed="rId2">
              <a:extLst/>
            </a:blip>
            <a:stretch>
              <a:fillRect/>
            </a:stretch>
          </p:blipFill>
          <p:spPr>
            <a:xfrm>
              <a:off x="0" y="0"/>
              <a:ext cx="3687763" cy="1019175"/>
            </a:xfrm>
            <a:prstGeom prst="rect">
              <a:avLst/>
            </a:prstGeom>
            <a:ln w="12700" cap="flat">
              <a:noFill/>
              <a:miter lim="400000"/>
            </a:ln>
            <a:effectLst/>
          </p:spPr>
        </p:pic>
      </p:grpSp>
      <p:sp>
        <p:nvSpPr>
          <p:cNvPr id="1071" name="Straight Connector 11"/>
          <p:cNvSpPr/>
          <p:nvPr/>
        </p:nvSpPr>
        <p:spPr>
          <a:xfrm>
            <a:off x="609599" y="3657600"/>
            <a:ext cx="3505202" cy="228600"/>
          </a:xfrm>
          <a:prstGeom prst="line">
            <a:avLst/>
          </a:prstGeom>
          <a:ln w="34925">
            <a:solidFill>
              <a:srgbClr val="FF0000"/>
            </a:solidFill>
          </a:ln>
        </p:spPr>
        <p:txBody>
          <a:bodyPr lIns="45719" rIns="45719"/>
          <a:lstStyle/>
          <a:p>
            <a:pPr>
              <a:defRPr>
                <a:solidFill>
                  <a:srgbClr val="FFFFFF"/>
                </a:solidFill>
              </a:defRPr>
            </a:pPr>
          </a:p>
        </p:txBody>
      </p:sp>
      <p:sp>
        <p:nvSpPr>
          <p:cNvPr id="1072" name="TextBox 10"/>
          <p:cNvSpPr txBox="1"/>
          <p:nvPr/>
        </p:nvSpPr>
        <p:spPr>
          <a:xfrm>
            <a:off x="381000" y="1600200"/>
            <a:ext cx="2514600" cy="695224"/>
          </a:xfrm>
          <a:prstGeom prst="rect">
            <a:avLst/>
          </a:prstGeom>
          <a:solidFill>
            <a:srgbClr val="558ED5"/>
          </a:solidFill>
          <a:ln w="12700">
            <a:miter lim="400000"/>
          </a:ln>
          <a:effectLst>
            <a:outerShdw sx="100000" sy="100000" kx="0" ky="0" algn="b" rotWithShape="0" blurRad="63500" dist="38100" dir="2700000">
              <a:srgbClr val="000000">
                <a:alpha val="39999"/>
              </a:srgbClr>
            </a:outerShdw>
          </a:effectLst>
          <a:extLst>
            <a:ext uri="{C572A759-6A51-4108-AA02-DFA0A04FC94B}">
              <ma14:wrappingTextBoxFlag xmlns:ma14="http://schemas.microsoft.com/office/mac/drawingml/2011/main" val="1"/>
            </a:ext>
          </a:extLst>
        </p:spPr>
        <p:txBody>
          <a:bodyPr lIns="45719" rIns="45719">
            <a:spAutoFit/>
          </a:bodyPr>
          <a:lstStyle/>
          <a:p>
            <a:pPr>
              <a:defRPr sz="1400">
                <a:solidFill>
                  <a:srgbClr val="FFFFFF"/>
                </a:solidFill>
                <a:latin typeface="+mj-lt"/>
                <a:ea typeface="+mj-ea"/>
                <a:cs typeface="+mj-cs"/>
                <a:sym typeface="Arial"/>
              </a:defRPr>
            </a:pPr>
            <a:r>
              <a:t>This is an instruction slide.</a:t>
            </a:r>
            <a:endParaRPr>
              <a:latin typeface="Times New Roman"/>
              <a:ea typeface="Times New Roman"/>
              <a:cs typeface="Times New Roman"/>
              <a:sym typeface="Times New Roman"/>
            </a:endParaRPr>
          </a:p>
          <a:p>
            <a:pPr>
              <a:defRPr sz="1400">
                <a:solidFill>
                  <a:srgbClr val="FFFFFF"/>
                </a:solidFill>
                <a:latin typeface="+mj-lt"/>
                <a:ea typeface="+mj-ea"/>
                <a:cs typeface="+mj-cs"/>
                <a:sym typeface="Arial"/>
              </a:defRPr>
            </a:pPr>
            <a:r>
              <a:t>It will not be shown in the presentation.</a:t>
            </a:r>
          </a:p>
        </p:txBody>
      </p:sp>
      <p:sp>
        <p:nvSpPr>
          <p:cNvPr id="1073" name="TextBox 13"/>
          <p:cNvSpPr txBox="1"/>
          <p:nvPr/>
        </p:nvSpPr>
        <p:spPr>
          <a:xfrm>
            <a:off x="4419600" y="5486400"/>
            <a:ext cx="4267200" cy="898424"/>
          </a:xfrm>
          <a:prstGeom prst="rect">
            <a:avLst/>
          </a:prstGeom>
          <a:solidFill>
            <a:srgbClr val="558ED5"/>
          </a:solidFill>
          <a:ln w="12700">
            <a:miter lim="400000"/>
          </a:ln>
          <a:effectLst>
            <a:outerShdw sx="100000" sy="100000" kx="0" ky="0" algn="b" rotWithShape="0" blurRad="63500" dist="38100" dir="2700000">
              <a:srgbClr val="000000">
                <a:alpha val="39999"/>
              </a:srgbClr>
            </a:outerShdw>
          </a:effectLst>
          <a:extLst>
            <a:ext uri="{C572A759-6A51-4108-AA02-DFA0A04FC94B}">
              <ma14:wrappingTextBoxFlag xmlns:ma14="http://schemas.microsoft.com/office/mac/drawingml/2011/main" val="1"/>
            </a:ext>
          </a:extLst>
        </p:spPr>
        <p:txBody>
          <a:bodyPr lIns="45719" rIns="45719">
            <a:spAutoFit/>
          </a:bodyPr>
          <a:lstStyle>
            <a:lvl1pPr>
              <a:defRPr sz="1400">
                <a:solidFill>
                  <a:srgbClr val="FFFFFF"/>
                </a:solidFill>
                <a:latin typeface="+mj-lt"/>
                <a:ea typeface="+mj-ea"/>
                <a:cs typeface="+mj-cs"/>
                <a:sym typeface="Arial"/>
              </a:defRPr>
            </a:lvl1pPr>
          </a:lstStyle>
          <a:p>
            <a:pPr/>
            <a:r>
              <a:t>Click on the line below the occlusal plane (the picture on the left on the next slide), grab the ends and adjust to simulate the incisal plane.  You can practice with the line on the picture to the left.</a:t>
            </a:r>
          </a:p>
        </p:txBody>
      </p:sp>
      <p:pic>
        <p:nvPicPr>
          <p:cNvPr id="1074" name="Picture 2" descr="Picture 2"/>
          <p:cNvPicPr>
            <a:picLocks noChangeAspect="1"/>
          </p:cNvPicPr>
          <p:nvPr/>
        </p:nvPicPr>
        <p:blipFill>
          <a:blip r:embed="rId3">
            <a:extLst/>
          </a:blip>
          <a:stretch>
            <a:fillRect/>
          </a:stretch>
        </p:blipFill>
        <p:spPr>
          <a:xfrm>
            <a:off x="4419600" y="2895600"/>
            <a:ext cx="4419600" cy="1752600"/>
          </a:xfrm>
          <a:prstGeom prst="rect">
            <a:avLst/>
          </a:prstGeom>
          <a:ln w="12700">
            <a:miter lim="400000"/>
          </a:ln>
        </p:spPr>
      </p:pic>
      <p:sp>
        <p:nvSpPr>
          <p:cNvPr id="1075" name="Straight Arrow Connector 12"/>
          <p:cNvSpPr/>
          <p:nvPr/>
        </p:nvSpPr>
        <p:spPr>
          <a:xfrm flipH="1" flipV="1">
            <a:off x="4800600" y="4190999"/>
            <a:ext cx="685801" cy="1295402"/>
          </a:xfrm>
          <a:prstGeom prst="line">
            <a:avLst/>
          </a:prstGeom>
          <a:ln w="25400">
            <a:solidFill>
              <a:srgbClr val="FF0000"/>
            </a:solidFill>
            <a:tailEnd type="triangle"/>
          </a:ln>
        </p:spPr>
        <p:txBody>
          <a:bodyPr lIns="45719" rIns="45719"/>
          <a:lstStyle/>
          <a:p>
            <a:pPr>
              <a:defRPr>
                <a:solidFill>
                  <a:srgbClr val="FFFFFF"/>
                </a:solidFill>
              </a:defRPr>
            </a:pPr>
          </a:p>
        </p:txBody>
      </p:sp>
      <p:sp>
        <p:nvSpPr>
          <p:cNvPr id="1076" name="Straight Arrow Connector 18"/>
          <p:cNvSpPr/>
          <p:nvPr/>
        </p:nvSpPr>
        <p:spPr>
          <a:xfrm flipV="1">
            <a:off x="5486399" y="4419599"/>
            <a:ext cx="3048002" cy="1066802"/>
          </a:xfrm>
          <a:prstGeom prst="line">
            <a:avLst/>
          </a:prstGeom>
          <a:ln w="25400">
            <a:solidFill>
              <a:srgbClr val="FF0000"/>
            </a:solidFill>
            <a:tailEnd type="triangle"/>
          </a:ln>
        </p:spPr>
        <p:txBody>
          <a:bodyPr lIns="45719" rIns="45719"/>
          <a:lstStyle/>
          <a:p>
            <a:pPr>
              <a:defRPr>
                <a:solidFill>
                  <a:srgbClr val="FFFFFF"/>
                </a:solidFill>
              </a:defRPr>
            </a:pPr>
          </a:p>
        </p:txBody>
      </p:sp>
      <p:pic>
        <p:nvPicPr>
          <p:cNvPr id="1077" name="Picture 3" descr="Picture 3"/>
          <p:cNvPicPr>
            <a:picLocks noChangeAspect="1"/>
          </p:cNvPicPr>
          <p:nvPr/>
        </p:nvPicPr>
        <p:blipFill>
          <a:blip r:embed="rId4">
            <a:extLst/>
          </a:blip>
          <a:stretch>
            <a:fillRect/>
          </a:stretch>
        </p:blipFill>
        <p:spPr>
          <a:xfrm>
            <a:off x="304800" y="4114800"/>
            <a:ext cx="4038600" cy="1909764"/>
          </a:xfrm>
          <a:prstGeom prst="rect">
            <a:avLst/>
          </a:prstGeom>
          <a:ln w="12700">
            <a:miter lim="400000"/>
          </a:ln>
        </p:spPr>
      </p:pic>
      <p:sp>
        <p:nvSpPr>
          <p:cNvPr id="1078" name="Text Placeholder 18"/>
          <p:cNvSpPr txBox="1"/>
          <p:nvPr/>
        </p:nvSpPr>
        <p:spPr>
          <a:xfrm>
            <a:off x="428308" y="4325937"/>
            <a:ext cx="3782060" cy="37275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l">
              <a:defRPr>
                <a:latin typeface="Times New Roman"/>
                <a:ea typeface="Times New Roman"/>
                <a:cs typeface="Times New Roman"/>
                <a:sym typeface="Times New Roman"/>
              </a:defRPr>
            </a:lvl1pPr>
          </a:lstStyle>
          <a:p>
            <a:pPr/>
            <a:r>
              <a:t>Click to edit</a:t>
            </a:r>
          </a:p>
        </p:txBody>
      </p:sp>
      <p:sp>
        <p:nvSpPr>
          <p:cNvPr id="1079" name="TextBox 17"/>
          <p:cNvSpPr txBox="1"/>
          <p:nvPr/>
        </p:nvSpPr>
        <p:spPr>
          <a:xfrm>
            <a:off x="672465" y="4083050"/>
            <a:ext cx="3322321" cy="184026"/>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1200">
                <a:solidFill>
                  <a:srgbClr val="FFFFFF"/>
                </a:solidFill>
                <a:latin typeface="Times New Roman"/>
                <a:ea typeface="Times New Roman"/>
                <a:cs typeface="Times New Roman"/>
                <a:sym typeface="Times New Roman"/>
              </a:defRPr>
            </a:lvl1pPr>
          </a:lstStyle>
          <a:p>
            <a:pPr/>
            <a:r>
              <a:t>Notes</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083" name="Group 10"/>
          <p:cNvGrpSpPr/>
          <p:nvPr/>
        </p:nvGrpSpPr>
        <p:grpSpPr>
          <a:xfrm>
            <a:off x="304800" y="4083049"/>
            <a:ext cx="4038600" cy="1941515"/>
            <a:chOff x="0" y="0"/>
            <a:chExt cx="4038600" cy="1941513"/>
          </a:xfrm>
        </p:grpSpPr>
        <p:pic>
          <p:nvPicPr>
            <p:cNvPr id="1081" name="Picture 3" descr="Picture 3"/>
            <p:cNvPicPr>
              <a:picLocks noChangeAspect="1"/>
            </p:cNvPicPr>
            <p:nvPr/>
          </p:nvPicPr>
          <p:blipFill>
            <a:blip r:embed="rId2">
              <a:extLst/>
            </a:blip>
            <a:stretch>
              <a:fillRect/>
            </a:stretch>
          </p:blipFill>
          <p:spPr>
            <a:xfrm>
              <a:off x="0" y="31749"/>
              <a:ext cx="4038600" cy="1909765"/>
            </a:xfrm>
            <a:prstGeom prst="rect">
              <a:avLst/>
            </a:prstGeom>
            <a:ln w="12700" cap="flat">
              <a:noFill/>
              <a:miter lim="400000"/>
            </a:ln>
            <a:effectLst/>
          </p:spPr>
        </p:pic>
        <p:sp>
          <p:nvSpPr>
            <p:cNvPr id="1082" name="TextBox 14"/>
            <p:cNvSpPr txBox="1"/>
            <p:nvPr/>
          </p:nvSpPr>
          <p:spPr>
            <a:xfrm>
              <a:off x="367665" y="-1"/>
              <a:ext cx="3322321" cy="18402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defRPr sz="1200">
                  <a:solidFill>
                    <a:srgbClr val="FFFFFF"/>
                  </a:solidFill>
                  <a:latin typeface="Times New Roman"/>
                  <a:ea typeface="Times New Roman"/>
                  <a:cs typeface="Times New Roman"/>
                  <a:sym typeface="Times New Roman"/>
                </a:defRPr>
              </a:lvl1pPr>
            </a:lstStyle>
            <a:p>
              <a:pPr/>
              <a:r>
                <a:t>Notes</a:t>
              </a:r>
            </a:p>
          </p:txBody>
        </p:sp>
      </p:grpSp>
      <p:sp>
        <p:nvSpPr>
          <p:cNvPr id="1084" name="TextBox 7"/>
          <p:cNvSpPr txBox="1"/>
          <p:nvPr/>
        </p:nvSpPr>
        <p:spPr>
          <a:xfrm>
            <a:off x="4770120" y="4572000"/>
            <a:ext cx="3794760" cy="43706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2400">
                <a:solidFill>
                  <a:srgbClr val="FFFFFF"/>
                </a:solidFill>
                <a:latin typeface="+mj-lt"/>
                <a:ea typeface="+mj-ea"/>
                <a:cs typeface="+mj-cs"/>
                <a:sym typeface="Arial"/>
              </a:defRPr>
            </a:lvl1pPr>
          </a:lstStyle>
          <a:p>
            <a:pPr/>
            <a:r>
              <a:t>Incisal Plane to Horizon</a:t>
            </a:r>
          </a:p>
        </p:txBody>
      </p:sp>
      <p:pic>
        <p:nvPicPr>
          <p:cNvPr id="1085" name="Picture Placeholder 15" descr="Picture Placeholder 15"/>
          <p:cNvPicPr>
            <a:picLocks noChangeAspect="1"/>
          </p:cNvPicPr>
          <p:nvPr>
            <p:ph type="pic" idx="21"/>
          </p:nvPr>
        </p:nvPicPr>
        <p:blipFill>
          <a:blip r:embed="rId3">
            <a:extLst/>
          </a:blip>
          <a:stretch>
            <a:fillRect/>
          </a:stretch>
        </p:blipFill>
        <p:spPr>
          <a:prstGeom prst="rect">
            <a:avLst/>
          </a:prstGeom>
          <a:effectLst>
            <a:outerShdw sx="100000" sy="100000" kx="0" ky="0" algn="b" rotWithShape="0" blurRad="63500" dist="38100" dir="2700000">
              <a:srgbClr val="000000">
                <a:alpha val="39998"/>
              </a:srgbClr>
            </a:outerShdw>
          </a:effectLst>
        </p:spPr>
      </p:pic>
      <p:sp>
        <p:nvSpPr>
          <p:cNvPr id="1086" name="Rectangle 2"/>
          <p:cNvSpPr txBox="1"/>
          <p:nvPr/>
        </p:nvSpPr>
        <p:spPr>
          <a:xfrm>
            <a:off x="502919" y="461630"/>
            <a:ext cx="8138161" cy="935370"/>
          </a:xfrm>
          <a:prstGeom prst="rect">
            <a:avLst/>
          </a:prstGeom>
          <a:ln w="12700">
            <a:miter lim="400000"/>
          </a:ln>
          <a:extLst>
            <a:ext uri="{C572A759-6A51-4108-AA02-DFA0A04FC94B}">
              <ma14:wrappingTextBoxFlag xmlns:ma14="http://schemas.microsoft.com/office/mac/drawingml/2011/main" val="1"/>
            </a:ext>
          </a:extLst>
        </p:spPr>
        <p:txBody>
          <a:bodyPr lIns="45719" rIns="45719" anchor="b">
            <a:spAutoFit/>
          </a:bodyPr>
          <a:lstStyle>
            <a:lvl1pPr marL="53975" indent="-53975">
              <a:defRPr sz="6000">
                <a:solidFill>
                  <a:srgbClr val="D7E4BD"/>
                </a:solidFill>
                <a:latin typeface="Times New Roman"/>
                <a:ea typeface="Times New Roman"/>
                <a:cs typeface="Times New Roman"/>
                <a:sym typeface="Times New Roman"/>
              </a:defRPr>
            </a:lvl1pPr>
          </a:lstStyle>
          <a:p>
            <a:pPr/>
            <a:r>
              <a:t>Angle of Incisal Plane</a:t>
            </a:r>
          </a:p>
        </p:txBody>
      </p:sp>
      <p:sp>
        <p:nvSpPr>
          <p:cNvPr id="1087" name="Straight Connector 11"/>
          <p:cNvSpPr/>
          <p:nvPr/>
        </p:nvSpPr>
        <p:spPr>
          <a:xfrm>
            <a:off x="563563" y="3606799"/>
            <a:ext cx="3475037" cy="279402"/>
          </a:xfrm>
          <a:prstGeom prst="line">
            <a:avLst/>
          </a:prstGeom>
          <a:ln w="34925">
            <a:solidFill>
              <a:srgbClr val="FF0000"/>
            </a:solidFill>
          </a:ln>
        </p:spPr>
        <p:txBody>
          <a:bodyPr lIns="45719" rIns="45719"/>
          <a:lstStyle/>
          <a:p>
            <a:pPr>
              <a:defRPr>
                <a:solidFill>
                  <a:srgbClr val="FFFFFF"/>
                </a:solidFill>
              </a:defRPr>
            </a:pPr>
          </a:p>
        </p:txBody>
      </p:sp>
      <p:sp>
        <p:nvSpPr>
          <p:cNvPr id="1088" name="Text Placeholder 18"/>
          <p:cNvSpPr txBox="1"/>
          <p:nvPr/>
        </p:nvSpPr>
        <p:spPr>
          <a:xfrm>
            <a:off x="428308" y="4325937"/>
            <a:ext cx="3782060" cy="37275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l">
              <a:defRPr>
                <a:latin typeface="Times New Roman"/>
                <a:ea typeface="Times New Roman"/>
                <a:cs typeface="Times New Roman"/>
                <a:sym typeface="Times New Roman"/>
              </a:defRPr>
            </a:lvl1pPr>
          </a:lstStyle>
          <a:p>
            <a:pPr/>
            <a:r>
              <a:t>Click to edit</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90" name="Rectangle 2"/>
          <p:cNvSpPr txBox="1"/>
          <p:nvPr/>
        </p:nvSpPr>
        <p:spPr>
          <a:xfrm>
            <a:off x="502919" y="461630"/>
            <a:ext cx="8138161" cy="935370"/>
          </a:xfrm>
          <a:prstGeom prst="rect">
            <a:avLst/>
          </a:prstGeom>
          <a:ln w="12700">
            <a:miter lim="400000"/>
          </a:ln>
          <a:extLst>
            <a:ext uri="{C572A759-6A51-4108-AA02-DFA0A04FC94B}">
              <ma14:wrappingTextBoxFlag xmlns:ma14="http://schemas.microsoft.com/office/mac/drawingml/2011/main" val="1"/>
            </a:ext>
          </a:extLst>
        </p:spPr>
        <p:txBody>
          <a:bodyPr lIns="45719" rIns="45719" anchor="b">
            <a:spAutoFit/>
          </a:bodyPr>
          <a:lstStyle>
            <a:lvl1pPr marL="53975" indent="-53975">
              <a:defRPr sz="6000">
                <a:solidFill>
                  <a:srgbClr val="D7E4BD"/>
                </a:solidFill>
                <a:latin typeface="Times New Roman"/>
                <a:ea typeface="Times New Roman"/>
                <a:cs typeface="Times New Roman"/>
                <a:sym typeface="Times New Roman"/>
              </a:defRPr>
            </a:lvl1pPr>
          </a:lstStyle>
          <a:p>
            <a:pPr/>
            <a:r>
              <a:t>Posterior Plane</a:t>
            </a:r>
          </a:p>
        </p:txBody>
      </p:sp>
      <p:sp>
        <p:nvSpPr>
          <p:cNvPr id="1091" name="TextBox 5"/>
          <p:cNvSpPr txBox="1"/>
          <p:nvPr/>
        </p:nvSpPr>
        <p:spPr>
          <a:xfrm>
            <a:off x="4617720" y="4648200"/>
            <a:ext cx="3794760" cy="43706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2400">
                <a:solidFill>
                  <a:srgbClr val="FFFFFF"/>
                </a:solidFill>
                <a:latin typeface="+mj-lt"/>
                <a:ea typeface="+mj-ea"/>
                <a:cs typeface="+mj-cs"/>
                <a:sym typeface="Arial"/>
              </a:defRPr>
            </a:lvl1pPr>
          </a:lstStyle>
          <a:p>
            <a:pPr/>
            <a:r>
              <a:t>Occlusal Plane to Horizon</a:t>
            </a:r>
          </a:p>
        </p:txBody>
      </p:sp>
      <p:pic>
        <p:nvPicPr>
          <p:cNvPr id="1092" name="Picture Placeholder 7" descr="Picture Placeholder 7"/>
          <p:cNvPicPr>
            <a:picLocks noChangeAspect="1"/>
          </p:cNvPicPr>
          <p:nvPr>
            <p:ph type="pic" idx="21"/>
          </p:nvPr>
        </p:nvPicPr>
        <p:blipFill>
          <a:blip r:embed="rId2">
            <a:extLst/>
          </a:blip>
          <a:stretch>
            <a:fillRect/>
          </a:stretch>
        </p:blipFill>
        <p:spPr>
          <a:xfrm>
            <a:off x="4192587" y="2286000"/>
            <a:ext cx="4613276" cy="3048000"/>
          </a:xfrm>
          <a:prstGeom prst="rect">
            <a:avLst/>
          </a:prstGeom>
          <a:effectLst>
            <a:outerShdw sx="100000" sy="100000" kx="0" ky="0" algn="b" rotWithShape="0" blurRad="63500" dist="38100" dir="2700000">
              <a:srgbClr val="000000">
                <a:alpha val="39998"/>
              </a:srgbClr>
            </a:outerShdw>
          </a:effectLst>
        </p:spPr>
      </p:pic>
      <p:grpSp>
        <p:nvGrpSpPr>
          <p:cNvPr id="1100" name="Group 32"/>
          <p:cNvGrpSpPr/>
          <p:nvPr/>
        </p:nvGrpSpPr>
        <p:grpSpPr>
          <a:xfrm>
            <a:off x="533399" y="2285999"/>
            <a:ext cx="3624905" cy="2759737"/>
            <a:chOff x="0" y="0"/>
            <a:chExt cx="3624903" cy="2759735"/>
          </a:xfrm>
        </p:grpSpPr>
        <p:grpSp>
          <p:nvGrpSpPr>
            <p:cNvPr id="1095" name="Text Box 15"/>
            <p:cNvGrpSpPr/>
            <p:nvPr/>
          </p:nvGrpSpPr>
          <p:grpSpPr>
            <a:xfrm>
              <a:off x="10298" y="0"/>
              <a:ext cx="2708380" cy="463411"/>
              <a:chOff x="0" y="0"/>
              <a:chExt cx="2708379" cy="463410"/>
            </a:xfrm>
          </p:grpSpPr>
          <p:sp>
            <p:nvSpPr>
              <p:cNvPr id="1093" name="Rectangle"/>
              <p:cNvSpPr/>
              <p:nvPr/>
            </p:nvSpPr>
            <p:spPr>
              <a:xfrm>
                <a:off x="0" y="0"/>
                <a:ext cx="2708380" cy="463411"/>
              </a:xfrm>
              <a:prstGeom prst="rect">
                <a:avLst/>
              </a:prstGeom>
              <a:solidFill>
                <a:srgbClr val="FFFFFF"/>
              </a:solidFill>
              <a:ln w="12700" cap="flat">
                <a:noFill/>
                <a:miter lim="400000"/>
              </a:ln>
              <a:effectLst/>
            </p:spPr>
            <p:txBody>
              <a:bodyPr wrap="square" lIns="45719" tIns="45719" rIns="45719" bIns="45719" numCol="1" anchor="t">
                <a:noAutofit/>
              </a:bodyPr>
              <a:lstStyle/>
              <a:p>
                <a:pPr algn="l">
                  <a:spcBef>
                    <a:spcPts val="1200"/>
                  </a:spcBef>
                  <a:defRPr>
                    <a:latin typeface="Times New Roman"/>
                    <a:ea typeface="Times New Roman"/>
                    <a:cs typeface="Times New Roman"/>
                    <a:sym typeface="Times New Roman"/>
                  </a:defRPr>
                </a:pPr>
              </a:p>
            </p:txBody>
          </p:sp>
          <p:sp>
            <p:nvSpPr>
              <p:cNvPr id="1094" name="Posterior Occlusal Plane"/>
              <p:cNvSpPr txBox="1"/>
              <p:nvPr/>
            </p:nvSpPr>
            <p:spPr>
              <a:xfrm>
                <a:off x="0" y="49430"/>
                <a:ext cx="2708380" cy="304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algn="l">
                  <a:spcBef>
                    <a:spcPts val="1200"/>
                  </a:spcBef>
                  <a:defRPr>
                    <a:latin typeface="Times New Roman"/>
                    <a:ea typeface="Times New Roman"/>
                    <a:cs typeface="Times New Roman"/>
                    <a:sym typeface="Times New Roman"/>
                  </a:defRPr>
                </a:lvl1pPr>
              </a:lstStyle>
              <a:p>
                <a:pPr/>
                <a:r>
                  <a:t>Posterior Occlusal Plane</a:t>
                </a:r>
              </a:p>
            </p:txBody>
          </p:sp>
        </p:grpSp>
        <p:sp>
          <p:nvSpPr>
            <p:cNvPr id="1096" name="Line 19"/>
            <p:cNvSpPr/>
            <p:nvPr/>
          </p:nvSpPr>
          <p:spPr>
            <a:xfrm>
              <a:off x="0" y="741457"/>
              <a:ext cx="3624904" cy="1"/>
            </a:xfrm>
            <a:prstGeom prst="line">
              <a:avLst/>
            </a:prstGeom>
            <a:noFill/>
            <a:ln w="9525" cap="flat">
              <a:solidFill>
                <a:srgbClr val="000000"/>
              </a:solidFill>
              <a:prstDash val="solid"/>
              <a:round/>
            </a:ln>
            <a:effectLst/>
          </p:spPr>
          <p:txBody>
            <a:bodyPr wrap="square" lIns="45719" tIns="45719" rIns="45719" bIns="45719" numCol="1" anchor="t">
              <a:noAutofit/>
            </a:bodyPr>
            <a:lstStyle/>
            <a:p>
              <a:pPr>
                <a:defRPr>
                  <a:solidFill>
                    <a:srgbClr val="FFFFFF"/>
                  </a:solidFill>
                </a:defRPr>
              </a:pPr>
            </a:p>
          </p:txBody>
        </p:sp>
        <p:sp>
          <p:nvSpPr>
            <p:cNvPr id="1097" name="Line 20"/>
            <p:cNvSpPr/>
            <p:nvPr/>
          </p:nvSpPr>
          <p:spPr>
            <a:xfrm>
              <a:off x="0" y="1076143"/>
              <a:ext cx="3624904" cy="1"/>
            </a:xfrm>
            <a:prstGeom prst="line">
              <a:avLst/>
            </a:prstGeom>
            <a:noFill/>
            <a:ln w="9525" cap="flat">
              <a:solidFill>
                <a:srgbClr val="000000"/>
              </a:solidFill>
              <a:prstDash val="solid"/>
              <a:round/>
            </a:ln>
            <a:effectLst/>
          </p:spPr>
          <p:txBody>
            <a:bodyPr wrap="square" lIns="45719" tIns="45719" rIns="45719" bIns="45719" numCol="1" anchor="t">
              <a:noAutofit/>
            </a:bodyPr>
            <a:lstStyle/>
            <a:p>
              <a:pPr>
                <a:defRPr>
                  <a:solidFill>
                    <a:srgbClr val="FFFFFF"/>
                  </a:solidFill>
                </a:defRPr>
              </a:pPr>
            </a:p>
          </p:txBody>
        </p:sp>
        <p:sp>
          <p:nvSpPr>
            <p:cNvPr id="1098" name="Line 21"/>
            <p:cNvSpPr/>
            <p:nvPr/>
          </p:nvSpPr>
          <p:spPr>
            <a:xfrm>
              <a:off x="0" y="1409112"/>
              <a:ext cx="3624904" cy="1"/>
            </a:xfrm>
            <a:prstGeom prst="line">
              <a:avLst/>
            </a:prstGeom>
            <a:noFill/>
            <a:ln w="9525" cap="flat">
              <a:solidFill>
                <a:srgbClr val="000000"/>
              </a:solidFill>
              <a:prstDash val="solid"/>
              <a:round/>
            </a:ln>
            <a:effectLst/>
          </p:spPr>
          <p:txBody>
            <a:bodyPr wrap="square" lIns="45719" tIns="45719" rIns="45719" bIns="45719" numCol="1" anchor="t">
              <a:noAutofit/>
            </a:bodyPr>
            <a:lstStyle/>
            <a:p>
              <a:pPr>
                <a:defRPr>
                  <a:solidFill>
                    <a:srgbClr val="FFFFFF"/>
                  </a:solidFill>
                </a:defRPr>
              </a:pPr>
            </a:p>
          </p:txBody>
        </p:sp>
        <p:sp>
          <p:nvSpPr>
            <p:cNvPr id="1099" name="Text Box 15"/>
            <p:cNvSpPr txBox="1"/>
            <p:nvPr/>
          </p:nvSpPr>
          <p:spPr>
            <a:xfrm>
              <a:off x="0" y="2354814"/>
              <a:ext cx="3624904" cy="404922"/>
            </a:xfrm>
            <a:prstGeom prst="rect">
              <a:avLst/>
            </a:prstGeom>
            <a:noFill/>
            <a:ln w="12700" cap="flat">
              <a:noFill/>
              <a:miter lim="400000"/>
            </a:ln>
            <a:effectLst/>
          </p:spPr>
          <p:txBody>
            <a:bodyPr wrap="square" lIns="0" tIns="0" rIns="0" bIns="0" numCol="1" anchor="t">
              <a:noAutofit/>
            </a:bodyPr>
            <a:lstStyle/>
            <a:p>
              <a:pPr algn="l">
                <a:defRPr sz="1200">
                  <a:latin typeface="Times New Roman"/>
                  <a:ea typeface="Times New Roman"/>
                  <a:cs typeface="Times New Roman"/>
                  <a:sym typeface="Times New Roman"/>
                </a:defRPr>
              </a:pPr>
            </a:p>
          </p:txBody>
        </p:sp>
      </p:grpSp>
      <p:sp>
        <p:nvSpPr>
          <p:cNvPr id="1101" name="Level…"/>
          <p:cNvSpPr txBox="1"/>
          <p:nvPr/>
        </p:nvSpPr>
        <p:spPr>
          <a:xfrm>
            <a:off x="522316" y="4056834"/>
            <a:ext cx="1860313" cy="7010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r>
              <a:t>Level </a:t>
            </a:r>
          </a:p>
          <a:p>
            <a:pPr/>
            <a:r>
              <a:t>Step up    R     L</a:t>
            </a:r>
          </a:p>
        </p:txBody>
      </p:sp>
      <p:sp>
        <p:nvSpPr>
          <p:cNvPr id="1102" name="Step down   R     L…"/>
          <p:cNvSpPr txBox="1"/>
          <p:nvPr/>
        </p:nvSpPr>
        <p:spPr>
          <a:xfrm>
            <a:off x="479256" y="4709351"/>
            <a:ext cx="2209191" cy="7010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r>
              <a:t>Step down   R     L</a:t>
            </a:r>
          </a:p>
          <a:p>
            <a:pPr/>
            <a:r>
              <a:t>Angle down  R    L</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0" showMasterSp="1" showMasterPhAnim="1">
  <p:cSld>
    <p:spTree>
      <p:nvGrpSpPr>
        <p:cNvPr id="1" name=""/>
        <p:cNvGrpSpPr/>
        <p:nvPr/>
      </p:nvGrpSpPr>
      <p:grpSpPr>
        <a:xfrm>
          <a:off x="0" y="0"/>
          <a:ext cx="0" cy="0"/>
          <a:chOff x="0" y="0"/>
          <a:chExt cx="0" cy="0"/>
        </a:xfrm>
      </p:grpSpPr>
      <p:grpSp>
        <p:nvGrpSpPr>
          <p:cNvPr id="1113" name="Group 39"/>
          <p:cNvGrpSpPr/>
          <p:nvPr/>
        </p:nvGrpSpPr>
        <p:grpSpPr>
          <a:xfrm>
            <a:off x="533400" y="2317749"/>
            <a:ext cx="3352800" cy="1600201"/>
            <a:chOff x="0" y="0"/>
            <a:chExt cx="3352800" cy="1600200"/>
          </a:xfrm>
        </p:grpSpPr>
        <p:grpSp>
          <p:nvGrpSpPr>
            <p:cNvPr id="1108" name="Group 40"/>
            <p:cNvGrpSpPr/>
            <p:nvPr/>
          </p:nvGrpSpPr>
          <p:grpSpPr>
            <a:xfrm>
              <a:off x="9525" y="-1"/>
              <a:ext cx="2581275" cy="372751"/>
              <a:chOff x="0" y="0"/>
              <a:chExt cx="2581275" cy="372749"/>
            </a:xfrm>
          </p:grpSpPr>
          <p:sp>
            <p:nvSpPr>
              <p:cNvPr id="1104" name="Text Box 15"/>
              <p:cNvSpPr txBox="1"/>
              <p:nvPr/>
            </p:nvSpPr>
            <p:spPr>
              <a:xfrm>
                <a:off x="0" y="45719"/>
                <a:ext cx="1743075" cy="28131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a:spcBef>
                    <a:spcPts val="1200"/>
                  </a:spcBef>
                  <a:defRPr>
                    <a:latin typeface="Times New Roman"/>
                    <a:ea typeface="Times New Roman"/>
                    <a:cs typeface="Times New Roman"/>
                    <a:sym typeface="Times New Roman"/>
                  </a:defRPr>
                </a:lvl1pPr>
              </a:lstStyle>
              <a:p>
                <a:pPr/>
                <a:r>
                  <a:t>Pathologic Wear</a:t>
                </a:r>
              </a:p>
            </p:txBody>
          </p:sp>
          <p:sp>
            <p:nvSpPr>
              <p:cNvPr id="1105" name="Text Box 16"/>
              <p:cNvSpPr txBox="1"/>
              <p:nvPr/>
            </p:nvSpPr>
            <p:spPr>
              <a:xfrm>
                <a:off x="1863236" y="0"/>
                <a:ext cx="216878" cy="37275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spcBef>
                    <a:spcPts val="1200"/>
                  </a:spcBef>
                  <a:defRPr>
                    <a:latin typeface="Times New Roman"/>
                    <a:ea typeface="Times New Roman"/>
                    <a:cs typeface="Times New Roman"/>
                    <a:sym typeface="Times New Roman"/>
                  </a:defRPr>
                </a:lvl1pPr>
              </a:lstStyle>
              <a:p>
                <a:pPr/>
                <a:r>
                  <a:t>?</a:t>
                </a:r>
              </a:p>
            </p:txBody>
          </p:sp>
          <p:sp>
            <p:nvSpPr>
              <p:cNvPr id="1106" name="Line 17"/>
              <p:cNvSpPr/>
              <p:nvPr/>
            </p:nvSpPr>
            <p:spPr>
              <a:xfrm>
                <a:off x="1819275" y="346075"/>
                <a:ext cx="304800" cy="0"/>
              </a:xfrm>
              <a:prstGeom prst="line">
                <a:avLst/>
              </a:prstGeom>
              <a:noFill/>
              <a:ln w="9525" cap="flat">
                <a:solidFill>
                  <a:srgbClr val="000000"/>
                </a:solidFill>
                <a:prstDash val="solid"/>
                <a:round/>
              </a:ln>
              <a:effectLst/>
            </p:spPr>
            <p:txBody>
              <a:bodyPr wrap="square" lIns="45719" tIns="45719" rIns="45719" bIns="45719" numCol="1" anchor="t">
                <a:noAutofit/>
              </a:bodyPr>
              <a:lstStyle/>
              <a:p>
                <a:pPr>
                  <a:defRPr>
                    <a:solidFill>
                      <a:srgbClr val="FFFFFF"/>
                    </a:solidFill>
                  </a:defRPr>
                </a:pPr>
              </a:p>
            </p:txBody>
          </p:sp>
          <p:sp>
            <p:nvSpPr>
              <p:cNvPr id="1107" name="Text Box 18"/>
              <p:cNvSpPr txBox="1"/>
              <p:nvPr/>
            </p:nvSpPr>
            <p:spPr>
              <a:xfrm>
                <a:off x="2200275" y="148907"/>
                <a:ext cx="381000" cy="18402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spcBef>
                    <a:spcPts val="700"/>
                  </a:spcBef>
                  <a:defRPr sz="1200">
                    <a:latin typeface="Times New Roman"/>
                    <a:ea typeface="Times New Roman"/>
                    <a:cs typeface="Times New Roman"/>
                    <a:sym typeface="Times New Roman"/>
                  </a:defRPr>
                </a:lvl1pPr>
              </a:lstStyle>
              <a:p>
                <a:pPr/>
                <a:r>
                  <a:t>(Y/N)</a:t>
                </a:r>
              </a:p>
            </p:txBody>
          </p:sp>
        </p:grpSp>
        <p:sp>
          <p:nvSpPr>
            <p:cNvPr id="1109" name="Text Box 15"/>
            <p:cNvSpPr txBox="1"/>
            <p:nvPr/>
          </p:nvSpPr>
          <p:spPr>
            <a:xfrm>
              <a:off x="0" y="394970"/>
              <a:ext cx="1743075" cy="28131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a:spcBef>
                  <a:spcPts val="1200"/>
                </a:spcBef>
                <a:defRPr>
                  <a:latin typeface="Times New Roman"/>
                  <a:ea typeface="Times New Roman"/>
                  <a:cs typeface="Times New Roman"/>
                  <a:sym typeface="Times New Roman"/>
                </a:defRPr>
              </a:lvl1pPr>
            </a:lstStyle>
            <a:p>
              <a:pPr/>
              <a:r>
                <a:t>Etiology</a:t>
              </a:r>
            </a:p>
          </p:txBody>
        </p:sp>
        <p:sp>
          <p:nvSpPr>
            <p:cNvPr id="1110" name="Line 46"/>
            <p:cNvSpPr/>
            <p:nvPr/>
          </p:nvSpPr>
          <p:spPr>
            <a:xfrm>
              <a:off x="0" y="982662"/>
              <a:ext cx="3352800" cy="1"/>
            </a:xfrm>
            <a:prstGeom prst="line">
              <a:avLst/>
            </a:prstGeom>
            <a:noFill/>
            <a:ln w="9525" cap="flat">
              <a:solidFill>
                <a:srgbClr val="000000"/>
              </a:solidFill>
              <a:prstDash val="solid"/>
              <a:round/>
            </a:ln>
            <a:effectLst/>
          </p:spPr>
          <p:txBody>
            <a:bodyPr wrap="square" lIns="45719" tIns="45719" rIns="45719" bIns="45719" numCol="1" anchor="t">
              <a:noAutofit/>
            </a:bodyPr>
            <a:lstStyle/>
            <a:p>
              <a:pPr>
                <a:defRPr>
                  <a:solidFill>
                    <a:srgbClr val="FFFFFF"/>
                  </a:solidFill>
                </a:defRPr>
              </a:pPr>
            </a:p>
          </p:txBody>
        </p:sp>
        <p:sp>
          <p:nvSpPr>
            <p:cNvPr id="1111" name="Line 47"/>
            <p:cNvSpPr/>
            <p:nvPr/>
          </p:nvSpPr>
          <p:spPr>
            <a:xfrm>
              <a:off x="0" y="1292225"/>
              <a:ext cx="3352800" cy="0"/>
            </a:xfrm>
            <a:prstGeom prst="line">
              <a:avLst/>
            </a:prstGeom>
            <a:noFill/>
            <a:ln w="9525" cap="flat">
              <a:solidFill>
                <a:srgbClr val="000000"/>
              </a:solidFill>
              <a:prstDash val="solid"/>
              <a:round/>
            </a:ln>
            <a:effectLst/>
          </p:spPr>
          <p:txBody>
            <a:bodyPr wrap="square" lIns="45719" tIns="45719" rIns="45719" bIns="45719" numCol="1" anchor="t">
              <a:noAutofit/>
            </a:bodyPr>
            <a:lstStyle/>
            <a:p>
              <a:pPr>
                <a:defRPr>
                  <a:solidFill>
                    <a:srgbClr val="FFFFFF"/>
                  </a:solidFill>
                </a:defRPr>
              </a:pPr>
            </a:p>
          </p:txBody>
        </p:sp>
        <p:sp>
          <p:nvSpPr>
            <p:cNvPr id="1112" name="Line 48"/>
            <p:cNvSpPr/>
            <p:nvPr/>
          </p:nvSpPr>
          <p:spPr>
            <a:xfrm>
              <a:off x="0" y="1600200"/>
              <a:ext cx="3352800" cy="0"/>
            </a:xfrm>
            <a:prstGeom prst="line">
              <a:avLst/>
            </a:prstGeom>
            <a:noFill/>
            <a:ln w="9525" cap="flat">
              <a:solidFill>
                <a:srgbClr val="000000"/>
              </a:solidFill>
              <a:prstDash val="solid"/>
              <a:round/>
            </a:ln>
            <a:effectLst/>
          </p:spPr>
          <p:txBody>
            <a:bodyPr wrap="square" lIns="45719" tIns="45719" rIns="45719" bIns="45719" numCol="1" anchor="t">
              <a:noAutofit/>
            </a:bodyPr>
            <a:lstStyle/>
            <a:p>
              <a:pPr>
                <a:defRPr>
                  <a:solidFill>
                    <a:srgbClr val="FFFFFF"/>
                  </a:solidFill>
                </a:defRPr>
              </a:pPr>
            </a:p>
          </p:txBody>
        </p:sp>
      </p:grpSp>
      <p:sp>
        <p:nvSpPr>
          <p:cNvPr id="1114" name="Rectangle 2"/>
          <p:cNvSpPr txBox="1"/>
          <p:nvPr/>
        </p:nvSpPr>
        <p:spPr>
          <a:xfrm>
            <a:off x="502919" y="461630"/>
            <a:ext cx="8138161" cy="935370"/>
          </a:xfrm>
          <a:prstGeom prst="rect">
            <a:avLst/>
          </a:prstGeom>
          <a:ln w="12700">
            <a:miter lim="400000"/>
          </a:ln>
          <a:extLst>
            <a:ext uri="{C572A759-6A51-4108-AA02-DFA0A04FC94B}">
              <ma14:wrappingTextBoxFlag xmlns:ma14="http://schemas.microsoft.com/office/mac/drawingml/2011/main" val="1"/>
            </a:ext>
          </a:extLst>
        </p:spPr>
        <p:txBody>
          <a:bodyPr lIns="45719" rIns="45719" anchor="b">
            <a:spAutoFit/>
          </a:bodyPr>
          <a:lstStyle>
            <a:lvl1pPr marL="53975" indent="-53975">
              <a:defRPr sz="6000">
                <a:solidFill>
                  <a:srgbClr val="D7E4BD"/>
                </a:solidFill>
                <a:latin typeface="Times New Roman"/>
                <a:ea typeface="Times New Roman"/>
                <a:cs typeface="Times New Roman"/>
                <a:sym typeface="Times New Roman"/>
              </a:defRPr>
            </a:lvl1pPr>
          </a:lstStyle>
          <a:p>
            <a:pPr/>
            <a:r>
              <a:t>Pathologic Tooth Wear</a:t>
            </a:r>
          </a:p>
        </p:txBody>
      </p:sp>
      <p:pic>
        <p:nvPicPr>
          <p:cNvPr id="1115" name="Picture Placeholder 10" descr="Picture Placeholder 10"/>
          <p:cNvPicPr>
            <a:picLocks noChangeAspect="1"/>
          </p:cNvPicPr>
          <p:nvPr/>
        </p:nvPicPr>
        <p:blipFill>
          <a:blip r:embed="rId2">
            <a:extLst/>
          </a:blip>
          <a:stretch>
            <a:fillRect/>
          </a:stretch>
        </p:blipFill>
        <p:spPr>
          <a:xfrm>
            <a:off x="4648200" y="4038600"/>
            <a:ext cx="3797300" cy="2362200"/>
          </a:xfrm>
          <a:prstGeom prst="rect">
            <a:avLst/>
          </a:prstGeom>
          <a:ln w="12700">
            <a:miter lim="400000"/>
          </a:ln>
        </p:spPr>
      </p:pic>
      <p:pic>
        <p:nvPicPr>
          <p:cNvPr id="1116" name="Picture Placeholder 10" descr="Picture Placeholder 10"/>
          <p:cNvPicPr>
            <a:picLocks noChangeAspect="1"/>
          </p:cNvPicPr>
          <p:nvPr>
            <p:ph type="pic" idx="21"/>
          </p:nvPr>
        </p:nvPicPr>
        <p:blipFill>
          <a:blip r:embed="rId2">
            <a:extLst/>
          </a:blip>
          <a:stretch>
            <a:fillRect/>
          </a:stretch>
        </p:blipFill>
        <p:spPr>
          <a:xfrm>
            <a:off x="4648200" y="1557337"/>
            <a:ext cx="3797300" cy="2362201"/>
          </a:xfrm>
          <a:prstGeom prst="rect">
            <a:avLst/>
          </a:prstGeom>
        </p:spPr>
      </p:pic>
      <p:sp>
        <p:nvSpPr>
          <p:cNvPr id="1117" name="Multiply 188"/>
          <p:cNvSpPr/>
          <p:nvPr/>
        </p:nvSpPr>
        <p:spPr>
          <a:xfrm>
            <a:off x="1957834" y="4691510"/>
            <a:ext cx="135631" cy="13563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682"/>
                </a:moveTo>
                <a:lnTo>
                  <a:pt x="2682" y="0"/>
                </a:lnTo>
                <a:lnTo>
                  <a:pt x="10800" y="8118"/>
                </a:lnTo>
                <a:lnTo>
                  <a:pt x="18918" y="0"/>
                </a:lnTo>
                <a:lnTo>
                  <a:pt x="21600" y="2682"/>
                </a:lnTo>
                <a:lnTo>
                  <a:pt x="13482" y="10800"/>
                </a:lnTo>
                <a:lnTo>
                  <a:pt x="21600" y="18918"/>
                </a:lnTo>
                <a:lnTo>
                  <a:pt x="18918" y="21600"/>
                </a:lnTo>
                <a:lnTo>
                  <a:pt x="10800" y="13482"/>
                </a:lnTo>
                <a:lnTo>
                  <a:pt x="2682" y="21600"/>
                </a:lnTo>
                <a:lnTo>
                  <a:pt x="0" y="18918"/>
                </a:lnTo>
                <a:lnTo>
                  <a:pt x="8118" y="10800"/>
                </a:lnTo>
                <a:close/>
              </a:path>
            </a:pathLst>
          </a:custGeom>
          <a:solidFill>
            <a:srgbClr val="FF0000"/>
          </a:solidFill>
          <a:ln w="12700">
            <a:solidFill>
              <a:srgbClr val="FF0000"/>
            </a:solidFill>
          </a:ln>
        </p:spPr>
        <p:txBody>
          <a:bodyPr lIns="45719" rIns="45719" anchor="ctr"/>
          <a:lstStyle/>
          <a:p>
            <a:pPr>
              <a:defRPr sz="2400">
                <a:solidFill>
                  <a:srgbClr val="FFFFFF"/>
                </a:solidFill>
              </a:defRPr>
            </a:pPr>
          </a:p>
        </p:txBody>
      </p:sp>
      <p:sp>
        <p:nvSpPr>
          <p:cNvPr id="1118" name="Multiply 190"/>
          <p:cNvSpPr/>
          <p:nvPr/>
        </p:nvSpPr>
        <p:spPr>
          <a:xfrm>
            <a:off x="1784798" y="4566098"/>
            <a:ext cx="135631" cy="13563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682"/>
                </a:moveTo>
                <a:lnTo>
                  <a:pt x="2682" y="0"/>
                </a:lnTo>
                <a:lnTo>
                  <a:pt x="10800" y="8118"/>
                </a:lnTo>
                <a:lnTo>
                  <a:pt x="18918" y="0"/>
                </a:lnTo>
                <a:lnTo>
                  <a:pt x="21600" y="2682"/>
                </a:lnTo>
                <a:lnTo>
                  <a:pt x="13482" y="10800"/>
                </a:lnTo>
                <a:lnTo>
                  <a:pt x="21600" y="18918"/>
                </a:lnTo>
                <a:lnTo>
                  <a:pt x="18918" y="21600"/>
                </a:lnTo>
                <a:lnTo>
                  <a:pt x="10800" y="13482"/>
                </a:lnTo>
                <a:lnTo>
                  <a:pt x="2682" y="21600"/>
                </a:lnTo>
                <a:lnTo>
                  <a:pt x="0" y="18918"/>
                </a:lnTo>
                <a:lnTo>
                  <a:pt x="8118" y="10800"/>
                </a:lnTo>
                <a:close/>
              </a:path>
            </a:pathLst>
          </a:custGeom>
          <a:solidFill>
            <a:srgbClr val="FF0000"/>
          </a:solidFill>
          <a:ln w="12700">
            <a:solidFill>
              <a:srgbClr val="FF0000"/>
            </a:solidFill>
          </a:ln>
        </p:spPr>
        <p:txBody>
          <a:bodyPr lIns="45719" rIns="45719" anchor="ctr"/>
          <a:lstStyle/>
          <a:p>
            <a:pPr>
              <a:defRPr sz="2400">
                <a:solidFill>
                  <a:srgbClr val="FFFFFF"/>
                </a:solidFill>
              </a:defRPr>
            </a:pPr>
          </a:p>
        </p:txBody>
      </p:sp>
      <p:sp>
        <p:nvSpPr>
          <p:cNvPr id="1119" name="Multiply 191"/>
          <p:cNvSpPr/>
          <p:nvPr/>
        </p:nvSpPr>
        <p:spPr>
          <a:xfrm>
            <a:off x="1560959" y="4518473"/>
            <a:ext cx="135631" cy="13563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682"/>
                </a:moveTo>
                <a:lnTo>
                  <a:pt x="2682" y="0"/>
                </a:lnTo>
                <a:lnTo>
                  <a:pt x="10800" y="8118"/>
                </a:lnTo>
                <a:lnTo>
                  <a:pt x="18918" y="0"/>
                </a:lnTo>
                <a:lnTo>
                  <a:pt x="21600" y="2682"/>
                </a:lnTo>
                <a:lnTo>
                  <a:pt x="13482" y="10800"/>
                </a:lnTo>
                <a:lnTo>
                  <a:pt x="21600" y="18918"/>
                </a:lnTo>
                <a:lnTo>
                  <a:pt x="18918" y="21600"/>
                </a:lnTo>
                <a:lnTo>
                  <a:pt x="10800" y="13482"/>
                </a:lnTo>
                <a:lnTo>
                  <a:pt x="2682" y="21600"/>
                </a:lnTo>
                <a:lnTo>
                  <a:pt x="0" y="18918"/>
                </a:lnTo>
                <a:lnTo>
                  <a:pt x="8118" y="10800"/>
                </a:lnTo>
                <a:close/>
              </a:path>
            </a:pathLst>
          </a:custGeom>
          <a:solidFill>
            <a:srgbClr val="FF0000"/>
          </a:solidFill>
          <a:ln w="12700">
            <a:solidFill>
              <a:srgbClr val="FF0000"/>
            </a:solidFill>
          </a:ln>
        </p:spPr>
        <p:txBody>
          <a:bodyPr lIns="45719" rIns="45719" anchor="ctr"/>
          <a:lstStyle/>
          <a:p>
            <a:pPr>
              <a:defRPr sz="2400">
                <a:solidFill>
                  <a:srgbClr val="FFFFFF"/>
                </a:solidFill>
              </a:defRPr>
            </a:pPr>
          </a:p>
        </p:txBody>
      </p:sp>
      <p:sp>
        <p:nvSpPr>
          <p:cNvPr id="1120" name="Multiply 192"/>
          <p:cNvSpPr/>
          <p:nvPr/>
        </p:nvSpPr>
        <p:spPr>
          <a:xfrm>
            <a:off x="1265684" y="4508948"/>
            <a:ext cx="135631" cy="13563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682"/>
                </a:moveTo>
                <a:lnTo>
                  <a:pt x="2682" y="0"/>
                </a:lnTo>
                <a:lnTo>
                  <a:pt x="10800" y="8118"/>
                </a:lnTo>
                <a:lnTo>
                  <a:pt x="18918" y="0"/>
                </a:lnTo>
                <a:lnTo>
                  <a:pt x="21600" y="2682"/>
                </a:lnTo>
                <a:lnTo>
                  <a:pt x="13482" y="10800"/>
                </a:lnTo>
                <a:lnTo>
                  <a:pt x="21600" y="18918"/>
                </a:lnTo>
                <a:lnTo>
                  <a:pt x="18918" y="21600"/>
                </a:lnTo>
                <a:lnTo>
                  <a:pt x="10800" y="13482"/>
                </a:lnTo>
                <a:lnTo>
                  <a:pt x="2682" y="21600"/>
                </a:lnTo>
                <a:lnTo>
                  <a:pt x="0" y="18918"/>
                </a:lnTo>
                <a:lnTo>
                  <a:pt x="8118" y="10800"/>
                </a:lnTo>
                <a:close/>
              </a:path>
            </a:pathLst>
          </a:custGeom>
          <a:solidFill>
            <a:srgbClr val="FF0000"/>
          </a:solidFill>
          <a:ln w="12700">
            <a:solidFill>
              <a:srgbClr val="FF0000"/>
            </a:solidFill>
          </a:ln>
        </p:spPr>
        <p:txBody>
          <a:bodyPr lIns="45719" rIns="45719" anchor="ctr"/>
          <a:lstStyle/>
          <a:p>
            <a:pPr>
              <a:defRPr sz="2400">
                <a:solidFill>
                  <a:srgbClr val="FFFFFF"/>
                </a:solidFill>
              </a:defRPr>
            </a:pPr>
          </a:p>
        </p:txBody>
      </p:sp>
      <p:sp>
        <p:nvSpPr>
          <p:cNvPr id="1121" name="Multiply 193"/>
          <p:cNvSpPr/>
          <p:nvPr/>
        </p:nvSpPr>
        <p:spPr>
          <a:xfrm>
            <a:off x="2070548" y="4885185"/>
            <a:ext cx="135631" cy="13563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682"/>
                </a:moveTo>
                <a:lnTo>
                  <a:pt x="2682" y="0"/>
                </a:lnTo>
                <a:lnTo>
                  <a:pt x="10800" y="8118"/>
                </a:lnTo>
                <a:lnTo>
                  <a:pt x="18918" y="0"/>
                </a:lnTo>
                <a:lnTo>
                  <a:pt x="21600" y="2682"/>
                </a:lnTo>
                <a:lnTo>
                  <a:pt x="13482" y="10800"/>
                </a:lnTo>
                <a:lnTo>
                  <a:pt x="21600" y="18918"/>
                </a:lnTo>
                <a:lnTo>
                  <a:pt x="18918" y="21600"/>
                </a:lnTo>
                <a:lnTo>
                  <a:pt x="10800" y="13482"/>
                </a:lnTo>
                <a:lnTo>
                  <a:pt x="2682" y="21600"/>
                </a:lnTo>
                <a:lnTo>
                  <a:pt x="0" y="18918"/>
                </a:lnTo>
                <a:lnTo>
                  <a:pt x="8118" y="10800"/>
                </a:lnTo>
                <a:close/>
              </a:path>
            </a:pathLst>
          </a:custGeom>
          <a:solidFill>
            <a:srgbClr val="FF0000"/>
          </a:solidFill>
          <a:ln w="12700">
            <a:solidFill>
              <a:srgbClr val="FF0000"/>
            </a:solidFill>
          </a:ln>
        </p:spPr>
        <p:txBody>
          <a:bodyPr lIns="45719" rIns="45719" anchor="ctr"/>
          <a:lstStyle/>
          <a:p>
            <a:pPr>
              <a:defRPr sz="2400">
                <a:solidFill>
                  <a:srgbClr val="FFFFFF"/>
                </a:solidFill>
              </a:defRPr>
            </a:pPr>
          </a:p>
        </p:txBody>
      </p:sp>
      <p:sp>
        <p:nvSpPr>
          <p:cNvPr id="1122" name="Multiply 194"/>
          <p:cNvSpPr/>
          <p:nvPr/>
        </p:nvSpPr>
        <p:spPr>
          <a:xfrm>
            <a:off x="1037084" y="4566098"/>
            <a:ext cx="135631" cy="13563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682"/>
                </a:moveTo>
                <a:lnTo>
                  <a:pt x="2682" y="0"/>
                </a:lnTo>
                <a:lnTo>
                  <a:pt x="10800" y="8118"/>
                </a:lnTo>
                <a:lnTo>
                  <a:pt x="18918" y="0"/>
                </a:lnTo>
                <a:lnTo>
                  <a:pt x="21600" y="2682"/>
                </a:lnTo>
                <a:lnTo>
                  <a:pt x="13482" y="10800"/>
                </a:lnTo>
                <a:lnTo>
                  <a:pt x="21600" y="18918"/>
                </a:lnTo>
                <a:lnTo>
                  <a:pt x="18918" y="21600"/>
                </a:lnTo>
                <a:lnTo>
                  <a:pt x="10800" y="13482"/>
                </a:lnTo>
                <a:lnTo>
                  <a:pt x="2682" y="21600"/>
                </a:lnTo>
                <a:lnTo>
                  <a:pt x="0" y="18918"/>
                </a:lnTo>
                <a:lnTo>
                  <a:pt x="8118" y="10800"/>
                </a:lnTo>
                <a:close/>
              </a:path>
            </a:pathLst>
          </a:custGeom>
          <a:solidFill>
            <a:srgbClr val="FF0000"/>
          </a:solidFill>
          <a:ln w="12700">
            <a:solidFill>
              <a:srgbClr val="FF0000"/>
            </a:solidFill>
          </a:ln>
        </p:spPr>
        <p:txBody>
          <a:bodyPr lIns="45719" rIns="45719" anchor="ctr"/>
          <a:lstStyle/>
          <a:p>
            <a:pPr>
              <a:defRPr sz="2400">
                <a:solidFill>
                  <a:srgbClr val="FFFFFF"/>
                </a:solidFill>
              </a:defRPr>
            </a:pPr>
          </a:p>
        </p:txBody>
      </p:sp>
      <p:sp>
        <p:nvSpPr>
          <p:cNvPr id="1123" name="Multiply 195"/>
          <p:cNvSpPr/>
          <p:nvPr/>
        </p:nvSpPr>
        <p:spPr>
          <a:xfrm>
            <a:off x="2151509" y="5075685"/>
            <a:ext cx="135631" cy="13563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682"/>
                </a:moveTo>
                <a:lnTo>
                  <a:pt x="2682" y="0"/>
                </a:lnTo>
                <a:lnTo>
                  <a:pt x="10800" y="8118"/>
                </a:lnTo>
                <a:lnTo>
                  <a:pt x="18918" y="0"/>
                </a:lnTo>
                <a:lnTo>
                  <a:pt x="21600" y="2682"/>
                </a:lnTo>
                <a:lnTo>
                  <a:pt x="13482" y="10800"/>
                </a:lnTo>
                <a:lnTo>
                  <a:pt x="21600" y="18918"/>
                </a:lnTo>
                <a:lnTo>
                  <a:pt x="18918" y="21600"/>
                </a:lnTo>
                <a:lnTo>
                  <a:pt x="10800" y="13482"/>
                </a:lnTo>
                <a:lnTo>
                  <a:pt x="2682" y="21600"/>
                </a:lnTo>
                <a:lnTo>
                  <a:pt x="0" y="18918"/>
                </a:lnTo>
                <a:lnTo>
                  <a:pt x="8118" y="10800"/>
                </a:lnTo>
                <a:close/>
              </a:path>
            </a:pathLst>
          </a:custGeom>
          <a:solidFill>
            <a:srgbClr val="FF0000"/>
          </a:solidFill>
          <a:ln w="12700">
            <a:solidFill>
              <a:srgbClr val="FF0000"/>
            </a:solidFill>
          </a:ln>
        </p:spPr>
        <p:txBody>
          <a:bodyPr lIns="45719" rIns="45719" anchor="ctr"/>
          <a:lstStyle/>
          <a:p>
            <a:pPr>
              <a:defRPr sz="2400">
                <a:solidFill>
                  <a:srgbClr val="FFFFFF"/>
                </a:solidFill>
              </a:defRPr>
            </a:pPr>
          </a:p>
        </p:txBody>
      </p:sp>
      <p:sp>
        <p:nvSpPr>
          <p:cNvPr id="1124" name="Multiply 196"/>
          <p:cNvSpPr/>
          <p:nvPr/>
        </p:nvSpPr>
        <p:spPr>
          <a:xfrm>
            <a:off x="2180084" y="5304285"/>
            <a:ext cx="135631" cy="13563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682"/>
                </a:moveTo>
                <a:lnTo>
                  <a:pt x="2682" y="0"/>
                </a:lnTo>
                <a:lnTo>
                  <a:pt x="10800" y="8118"/>
                </a:lnTo>
                <a:lnTo>
                  <a:pt x="18918" y="0"/>
                </a:lnTo>
                <a:lnTo>
                  <a:pt x="21600" y="2682"/>
                </a:lnTo>
                <a:lnTo>
                  <a:pt x="13482" y="10800"/>
                </a:lnTo>
                <a:lnTo>
                  <a:pt x="21600" y="18918"/>
                </a:lnTo>
                <a:lnTo>
                  <a:pt x="18918" y="21600"/>
                </a:lnTo>
                <a:lnTo>
                  <a:pt x="10800" y="13482"/>
                </a:lnTo>
                <a:lnTo>
                  <a:pt x="2682" y="21600"/>
                </a:lnTo>
                <a:lnTo>
                  <a:pt x="0" y="18918"/>
                </a:lnTo>
                <a:lnTo>
                  <a:pt x="8118" y="10800"/>
                </a:lnTo>
                <a:close/>
              </a:path>
            </a:pathLst>
          </a:custGeom>
          <a:solidFill>
            <a:srgbClr val="FF0000"/>
          </a:solidFill>
          <a:ln w="12700">
            <a:solidFill>
              <a:srgbClr val="FF0000"/>
            </a:solidFill>
          </a:ln>
        </p:spPr>
        <p:txBody>
          <a:bodyPr lIns="45719" rIns="45719" anchor="ctr"/>
          <a:lstStyle/>
          <a:p>
            <a:pPr>
              <a:defRPr sz="2400">
                <a:solidFill>
                  <a:srgbClr val="FFFFFF"/>
                </a:solidFill>
              </a:defRPr>
            </a:pPr>
          </a:p>
        </p:txBody>
      </p:sp>
      <p:sp>
        <p:nvSpPr>
          <p:cNvPr id="1125" name="Multiply 197"/>
          <p:cNvSpPr/>
          <p:nvPr/>
        </p:nvSpPr>
        <p:spPr>
          <a:xfrm>
            <a:off x="2222948" y="5590035"/>
            <a:ext cx="135631" cy="13563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682"/>
                </a:moveTo>
                <a:lnTo>
                  <a:pt x="2682" y="0"/>
                </a:lnTo>
                <a:lnTo>
                  <a:pt x="10800" y="8118"/>
                </a:lnTo>
                <a:lnTo>
                  <a:pt x="18918" y="0"/>
                </a:lnTo>
                <a:lnTo>
                  <a:pt x="21600" y="2682"/>
                </a:lnTo>
                <a:lnTo>
                  <a:pt x="13482" y="10800"/>
                </a:lnTo>
                <a:lnTo>
                  <a:pt x="21600" y="18918"/>
                </a:lnTo>
                <a:lnTo>
                  <a:pt x="18918" y="21600"/>
                </a:lnTo>
                <a:lnTo>
                  <a:pt x="10800" y="13482"/>
                </a:lnTo>
                <a:lnTo>
                  <a:pt x="2682" y="21600"/>
                </a:lnTo>
                <a:lnTo>
                  <a:pt x="0" y="18918"/>
                </a:lnTo>
                <a:lnTo>
                  <a:pt x="8118" y="10800"/>
                </a:lnTo>
                <a:close/>
              </a:path>
            </a:pathLst>
          </a:custGeom>
          <a:solidFill>
            <a:srgbClr val="FF0000"/>
          </a:solidFill>
          <a:ln w="12700">
            <a:solidFill>
              <a:srgbClr val="FF0000"/>
            </a:solidFill>
          </a:ln>
        </p:spPr>
        <p:txBody>
          <a:bodyPr lIns="45719" rIns="45719" anchor="ctr"/>
          <a:lstStyle/>
          <a:p>
            <a:pPr>
              <a:defRPr sz="2400">
                <a:solidFill>
                  <a:srgbClr val="FFFFFF"/>
                </a:solidFill>
              </a:defRPr>
            </a:pPr>
          </a:p>
        </p:txBody>
      </p:sp>
      <p:sp>
        <p:nvSpPr>
          <p:cNvPr id="1126" name="Multiply 198"/>
          <p:cNvSpPr/>
          <p:nvPr/>
        </p:nvSpPr>
        <p:spPr>
          <a:xfrm>
            <a:off x="870398" y="4704210"/>
            <a:ext cx="135631" cy="13563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682"/>
                </a:moveTo>
                <a:lnTo>
                  <a:pt x="2682" y="0"/>
                </a:lnTo>
                <a:lnTo>
                  <a:pt x="10800" y="8118"/>
                </a:lnTo>
                <a:lnTo>
                  <a:pt x="18918" y="0"/>
                </a:lnTo>
                <a:lnTo>
                  <a:pt x="21600" y="2682"/>
                </a:lnTo>
                <a:lnTo>
                  <a:pt x="13482" y="10800"/>
                </a:lnTo>
                <a:lnTo>
                  <a:pt x="21600" y="18918"/>
                </a:lnTo>
                <a:lnTo>
                  <a:pt x="18918" y="21600"/>
                </a:lnTo>
                <a:lnTo>
                  <a:pt x="10800" y="13482"/>
                </a:lnTo>
                <a:lnTo>
                  <a:pt x="2682" y="21600"/>
                </a:lnTo>
                <a:lnTo>
                  <a:pt x="0" y="18918"/>
                </a:lnTo>
                <a:lnTo>
                  <a:pt x="8118" y="10800"/>
                </a:lnTo>
                <a:close/>
              </a:path>
            </a:pathLst>
          </a:custGeom>
          <a:solidFill>
            <a:srgbClr val="FF0000"/>
          </a:solidFill>
          <a:ln w="12700">
            <a:solidFill>
              <a:srgbClr val="FF0000"/>
            </a:solidFill>
          </a:ln>
        </p:spPr>
        <p:txBody>
          <a:bodyPr lIns="45719" rIns="45719" anchor="ctr"/>
          <a:lstStyle/>
          <a:p>
            <a:pPr>
              <a:defRPr sz="2400">
                <a:solidFill>
                  <a:srgbClr val="FFFFFF"/>
                </a:solidFill>
              </a:defRPr>
            </a:pPr>
          </a:p>
        </p:txBody>
      </p:sp>
      <p:sp>
        <p:nvSpPr>
          <p:cNvPr id="1127" name="Multiply 199"/>
          <p:cNvSpPr/>
          <p:nvPr/>
        </p:nvSpPr>
        <p:spPr>
          <a:xfrm>
            <a:off x="756097" y="4885185"/>
            <a:ext cx="135631" cy="13563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682"/>
                </a:moveTo>
                <a:lnTo>
                  <a:pt x="2682" y="0"/>
                </a:lnTo>
                <a:lnTo>
                  <a:pt x="10800" y="8118"/>
                </a:lnTo>
                <a:lnTo>
                  <a:pt x="18918" y="0"/>
                </a:lnTo>
                <a:lnTo>
                  <a:pt x="21600" y="2682"/>
                </a:lnTo>
                <a:lnTo>
                  <a:pt x="13482" y="10800"/>
                </a:lnTo>
                <a:lnTo>
                  <a:pt x="21600" y="18918"/>
                </a:lnTo>
                <a:lnTo>
                  <a:pt x="18918" y="21600"/>
                </a:lnTo>
                <a:lnTo>
                  <a:pt x="10800" y="13482"/>
                </a:lnTo>
                <a:lnTo>
                  <a:pt x="2682" y="21600"/>
                </a:lnTo>
                <a:lnTo>
                  <a:pt x="0" y="18918"/>
                </a:lnTo>
                <a:lnTo>
                  <a:pt x="8118" y="10800"/>
                </a:lnTo>
                <a:close/>
              </a:path>
            </a:pathLst>
          </a:custGeom>
          <a:solidFill>
            <a:srgbClr val="FF0000"/>
          </a:solidFill>
          <a:ln w="12700">
            <a:solidFill>
              <a:srgbClr val="FF0000"/>
            </a:solidFill>
          </a:ln>
        </p:spPr>
        <p:txBody>
          <a:bodyPr lIns="45719" rIns="45719" anchor="ctr"/>
          <a:lstStyle/>
          <a:p>
            <a:pPr>
              <a:defRPr sz="2400">
                <a:solidFill>
                  <a:srgbClr val="FFFFFF"/>
                </a:solidFill>
              </a:defRPr>
            </a:pPr>
          </a:p>
        </p:txBody>
      </p:sp>
      <p:sp>
        <p:nvSpPr>
          <p:cNvPr id="1128" name="Multiply 200"/>
          <p:cNvSpPr/>
          <p:nvPr/>
        </p:nvSpPr>
        <p:spPr>
          <a:xfrm>
            <a:off x="689422" y="5085210"/>
            <a:ext cx="135631" cy="13563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682"/>
                </a:moveTo>
                <a:lnTo>
                  <a:pt x="2682" y="0"/>
                </a:lnTo>
                <a:lnTo>
                  <a:pt x="10800" y="8118"/>
                </a:lnTo>
                <a:lnTo>
                  <a:pt x="18918" y="0"/>
                </a:lnTo>
                <a:lnTo>
                  <a:pt x="21600" y="2682"/>
                </a:lnTo>
                <a:lnTo>
                  <a:pt x="13482" y="10800"/>
                </a:lnTo>
                <a:lnTo>
                  <a:pt x="21600" y="18918"/>
                </a:lnTo>
                <a:lnTo>
                  <a:pt x="18918" y="21600"/>
                </a:lnTo>
                <a:lnTo>
                  <a:pt x="10800" y="13482"/>
                </a:lnTo>
                <a:lnTo>
                  <a:pt x="2682" y="21600"/>
                </a:lnTo>
                <a:lnTo>
                  <a:pt x="0" y="18918"/>
                </a:lnTo>
                <a:lnTo>
                  <a:pt x="8118" y="10800"/>
                </a:lnTo>
                <a:close/>
              </a:path>
            </a:pathLst>
          </a:custGeom>
          <a:solidFill>
            <a:srgbClr val="FF0000"/>
          </a:solidFill>
          <a:ln w="12700">
            <a:solidFill>
              <a:srgbClr val="FF0000"/>
            </a:solidFill>
          </a:ln>
        </p:spPr>
        <p:txBody>
          <a:bodyPr lIns="45719" rIns="45719" anchor="ctr"/>
          <a:lstStyle/>
          <a:p>
            <a:pPr>
              <a:defRPr sz="2400">
                <a:solidFill>
                  <a:srgbClr val="FFFFFF"/>
                </a:solidFill>
              </a:defRPr>
            </a:pPr>
          </a:p>
        </p:txBody>
      </p:sp>
      <p:sp>
        <p:nvSpPr>
          <p:cNvPr id="1129" name="Multiply 201"/>
          <p:cNvSpPr/>
          <p:nvPr/>
        </p:nvSpPr>
        <p:spPr>
          <a:xfrm>
            <a:off x="641797" y="5313810"/>
            <a:ext cx="135631" cy="13563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682"/>
                </a:moveTo>
                <a:lnTo>
                  <a:pt x="2682" y="0"/>
                </a:lnTo>
                <a:lnTo>
                  <a:pt x="10800" y="8118"/>
                </a:lnTo>
                <a:lnTo>
                  <a:pt x="18918" y="0"/>
                </a:lnTo>
                <a:lnTo>
                  <a:pt x="21600" y="2682"/>
                </a:lnTo>
                <a:lnTo>
                  <a:pt x="13482" y="10800"/>
                </a:lnTo>
                <a:lnTo>
                  <a:pt x="21600" y="18918"/>
                </a:lnTo>
                <a:lnTo>
                  <a:pt x="18918" y="21600"/>
                </a:lnTo>
                <a:lnTo>
                  <a:pt x="10800" y="13482"/>
                </a:lnTo>
                <a:lnTo>
                  <a:pt x="2682" y="21600"/>
                </a:lnTo>
                <a:lnTo>
                  <a:pt x="0" y="18918"/>
                </a:lnTo>
                <a:lnTo>
                  <a:pt x="8118" y="10800"/>
                </a:lnTo>
                <a:close/>
              </a:path>
            </a:pathLst>
          </a:custGeom>
          <a:solidFill>
            <a:srgbClr val="FF0000"/>
          </a:solidFill>
          <a:ln w="12700">
            <a:solidFill>
              <a:srgbClr val="FF0000"/>
            </a:solidFill>
          </a:ln>
        </p:spPr>
        <p:txBody>
          <a:bodyPr lIns="45719" rIns="45719" anchor="ctr"/>
          <a:lstStyle/>
          <a:p>
            <a:pPr>
              <a:defRPr sz="2400">
                <a:solidFill>
                  <a:srgbClr val="FFFFFF"/>
                </a:solidFill>
              </a:defRPr>
            </a:pPr>
          </a:p>
        </p:txBody>
      </p:sp>
      <p:sp>
        <p:nvSpPr>
          <p:cNvPr id="1130" name="Multiply 202"/>
          <p:cNvSpPr/>
          <p:nvPr/>
        </p:nvSpPr>
        <p:spPr>
          <a:xfrm>
            <a:off x="617985" y="5590035"/>
            <a:ext cx="135630" cy="13563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682"/>
                </a:moveTo>
                <a:lnTo>
                  <a:pt x="2682" y="0"/>
                </a:lnTo>
                <a:lnTo>
                  <a:pt x="10800" y="8118"/>
                </a:lnTo>
                <a:lnTo>
                  <a:pt x="18918" y="0"/>
                </a:lnTo>
                <a:lnTo>
                  <a:pt x="21600" y="2682"/>
                </a:lnTo>
                <a:lnTo>
                  <a:pt x="13482" y="10800"/>
                </a:lnTo>
                <a:lnTo>
                  <a:pt x="21600" y="18918"/>
                </a:lnTo>
                <a:lnTo>
                  <a:pt x="18918" y="21600"/>
                </a:lnTo>
                <a:lnTo>
                  <a:pt x="10800" y="13482"/>
                </a:lnTo>
                <a:lnTo>
                  <a:pt x="2682" y="21600"/>
                </a:lnTo>
                <a:lnTo>
                  <a:pt x="0" y="18918"/>
                </a:lnTo>
                <a:lnTo>
                  <a:pt x="8118" y="10800"/>
                </a:lnTo>
                <a:close/>
              </a:path>
            </a:pathLst>
          </a:custGeom>
          <a:solidFill>
            <a:srgbClr val="FF0000"/>
          </a:solidFill>
          <a:ln w="12700">
            <a:solidFill>
              <a:srgbClr val="FF0000"/>
            </a:solidFill>
          </a:ln>
        </p:spPr>
        <p:txBody>
          <a:bodyPr lIns="45719" rIns="45719" anchor="ctr"/>
          <a:lstStyle/>
          <a:p>
            <a:pPr>
              <a:defRPr sz="2400">
                <a:solidFill>
                  <a:srgbClr val="FFFFFF"/>
                </a:solidFill>
              </a:defRPr>
            </a:pPr>
          </a:p>
        </p:txBody>
      </p:sp>
      <p:sp>
        <p:nvSpPr>
          <p:cNvPr id="1131" name="Multiply 203"/>
          <p:cNvSpPr/>
          <p:nvPr/>
        </p:nvSpPr>
        <p:spPr>
          <a:xfrm>
            <a:off x="2270573" y="4066035"/>
            <a:ext cx="135631" cy="13563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682"/>
                </a:moveTo>
                <a:lnTo>
                  <a:pt x="2682" y="0"/>
                </a:lnTo>
                <a:lnTo>
                  <a:pt x="10800" y="8118"/>
                </a:lnTo>
                <a:lnTo>
                  <a:pt x="18918" y="0"/>
                </a:lnTo>
                <a:lnTo>
                  <a:pt x="21600" y="2682"/>
                </a:lnTo>
                <a:lnTo>
                  <a:pt x="13482" y="10800"/>
                </a:lnTo>
                <a:lnTo>
                  <a:pt x="21600" y="18918"/>
                </a:lnTo>
                <a:lnTo>
                  <a:pt x="18918" y="21600"/>
                </a:lnTo>
                <a:lnTo>
                  <a:pt x="10800" y="13482"/>
                </a:lnTo>
                <a:lnTo>
                  <a:pt x="2682" y="21600"/>
                </a:lnTo>
                <a:lnTo>
                  <a:pt x="0" y="18918"/>
                </a:lnTo>
                <a:lnTo>
                  <a:pt x="8118" y="10800"/>
                </a:lnTo>
                <a:close/>
              </a:path>
            </a:pathLst>
          </a:custGeom>
          <a:solidFill>
            <a:srgbClr val="FF0000"/>
          </a:solidFill>
          <a:ln w="12700">
            <a:solidFill>
              <a:srgbClr val="FF0000"/>
            </a:solidFill>
          </a:ln>
        </p:spPr>
        <p:txBody>
          <a:bodyPr lIns="45719" rIns="45719" anchor="ctr"/>
          <a:lstStyle/>
          <a:p>
            <a:pPr>
              <a:defRPr sz="2400">
                <a:solidFill>
                  <a:srgbClr val="FFFFFF"/>
                </a:solidFill>
              </a:defRPr>
            </a:pPr>
          </a:p>
        </p:txBody>
      </p:sp>
      <p:sp>
        <p:nvSpPr>
          <p:cNvPr id="1132" name="Multiply 204"/>
          <p:cNvSpPr/>
          <p:nvPr/>
        </p:nvSpPr>
        <p:spPr>
          <a:xfrm>
            <a:off x="2332484" y="4347023"/>
            <a:ext cx="135631" cy="13563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682"/>
                </a:moveTo>
                <a:lnTo>
                  <a:pt x="2682" y="0"/>
                </a:lnTo>
                <a:lnTo>
                  <a:pt x="10800" y="8118"/>
                </a:lnTo>
                <a:lnTo>
                  <a:pt x="18918" y="0"/>
                </a:lnTo>
                <a:lnTo>
                  <a:pt x="21600" y="2682"/>
                </a:lnTo>
                <a:lnTo>
                  <a:pt x="13482" y="10800"/>
                </a:lnTo>
                <a:lnTo>
                  <a:pt x="21600" y="18918"/>
                </a:lnTo>
                <a:lnTo>
                  <a:pt x="18918" y="21600"/>
                </a:lnTo>
                <a:lnTo>
                  <a:pt x="10800" y="13482"/>
                </a:lnTo>
                <a:lnTo>
                  <a:pt x="2682" y="21600"/>
                </a:lnTo>
                <a:lnTo>
                  <a:pt x="0" y="18918"/>
                </a:lnTo>
                <a:lnTo>
                  <a:pt x="8118" y="10800"/>
                </a:lnTo>
                <a:close/>
              </a:path>
            </a:pathLst>
          </a:custGeom>
          <a:solidFill>
            <a:srgbClr val="FF0000"/>
          </a:solidFill>
          <a:ln w="12700">
            <a:solidFill>
              <a:srgbClr val="FF0000"/>
            </a:solidFill>
          </a:ln>
        </p:spPr>
        <p:txBody>
          <a:bodyPr lIns="45719" rIns="45719" anchor="ctr"/>
          <a:lstStyle/>
          <a:p>
            <a:pPr>
              <a:defRPr sz="2400">
                <a:solidFill>
                  <a:srgbClr val="FFFFFF"/>
                </a:solidFill>
              </a:defRPr>
            </a:pPr>
          </a:p>
        </p:txBody>
      </p:sp>
      <p:sp>
        <p:nvSpPr>
          <p:cNvPr id="1133" name="Multiply 205"/>
          <p:cNvSpPr/>
          <p:nvPr/>
        </p:nvSpPr>
        <p:spPr>
          <a:xfrm>
            <a:off x="2389634" y="4575623"/>
            <a:ext cx="135631" cy="13563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682"/>
                </a:moveTo>
                <a:lnTo>
                  <a:pt x="2682" y="0"/>
                </a:lnTo>
                <a:lnTo>
                  <a:pt x="10800" y="8118"/>
                </a:lnTo>
                <a:lnTo>
                  <a:pt x="18918" y="0"/>
                </a:lnTo>
                <a:lnTo>
                  <a:pt x="21600" y="2682"/>
                </a:lnTo>
                <a:lnTo>
                  <a:pt x="13482" y="10800"/>
                </a:lnTo>
                <a:lnTo>
                  <a:pt x="21600" y="18918"/>
                </a:lnTo>
                <a:lnTo>
                  <a:pt x="18918" y="21600"/>
                </a:lnTo>
                <a:lnTo>
                  <a:pt x="10800" y="13482"/>
                </a:lnTo>
                <a:lnTo>
                  <a:pt x="2682" y="21600"/>
                </a:lnTo>
                <a:lnTo>
                  <a:pt x="0" y="18918"/>
                </a:lnTo>
                <a:lnTo>
                  <a:pt x="8118" y="10800"/>
                </a:lnTo>
                <a:close/>
              </a:path>
            </a:pathLst>
          </a:custGeom>
          <a:solidFill>
            <a:srgbClr val="FF0000"/>
          </a:solidFill>
          <a:ln w="12700">
            <a:solidFill>
              <a:srgbClr val="FF0000"/>
            </a:solidFill>
          </a:ln>
        </p:spPr>
        <p:txBody>
          <a:bodyPr lIns="45719" rIns="45719" anchor="ctr"/>
          <a:lstStyle/>
          <a:p>
            <a:pPr>
              <a:defRPr sz="2400">
                <a:solidFill>
                  <a:srgbClr val="FFFFFF"/>
                </a:solidFill>
              </a:defRPr>
            </a:pPr>
          </a:p>
        </p:txBody>
      </p:sp>
      <p:sp>
        <p:nvSpPr>
          <p:cNvPr id="1134" name="Multiply 206"/>
          <p:cNvSpPr/>
          <p:nvPr/>
        </p:nvSpPr>
        <p:spPr>
          <a:xfrm>
            <a:off x="2456309" y="4770885"/>
            <a:ext cx="135631" cy="13563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682"/>
                </a:moveTo>
                <a:lnTo>
                  <a:pt x="2682" y="0"/>
                </a:lnTo>
                <a:lnTo>
                  <a:pt x="10800" y="8118"/>
                </a:lnTo>
                <a:lnTo>
                  <a:pt x="18918" y="0"/>
                </a:lnTo>
                <a:lnTo>
                  <a:pt x="21600" y="2682"/>
                </a:lnTo>
                <a:lnTo>
                  <a:pt x="13482" y="10800"/>
                </a:lnTo>
                <a:lnTo>
                  <a:pt x="21600" y="18918"/>
                </a:lnTo>
                <a:lnTo>
                  <a:pt x="18918" y="21600"/>
                </a:lnTo>
                <a:lnTo>
                  <a:pt x="10800" y="13482"/>
                </a:lnTo>
                <a:lnTo>
                  <a:pt x="2682" y="21600"/>
                </a:lnTo>
                <a:lnTo>
                  <a:pt x="0" y="18918"/>
                </a:lnTo>
                <a:lnTo>
                  <a:pt x="8118" y="10800"/>
                </a:lnTo>
                <a:close/>
              </a:path>
            </a:pathLst>
          </a:custGeom>
          <a:solidFill>
            <a:srgbClr val="FF0000"/>
          </a:solidFill>
          <a:ln w="12700">
            <a:solidFill>
              <a:srgbClr val="FF0000"/>
            </a:solidFill>
          </a:ln>
        </p:spPr>
        <p:txBody>
          <a:bodyPr lIns="45719" rIns="45719" anchor="ctr"/>
          <a:lstStyle/>
          <a:p>
            <a:pPr>
              <a:defRPr sz="2400">
                <a:solidFill>
                  <a:srgbClr val="FFFFFF"/>
                </a:solidFill>
              </a:defRPr>
            </a:pPr>
          </a:p>
        </p:txBody>
      </p:sp>
      <p:sp>
        <p:nvSpPr>
          <p:cNvPr id="1135" name="Multiply 207"/>
          <p:cNvSpPr/>
          <p:nvPr/>
        </p:nvSpPr>
        <p:spPr>
          <a:xfrm>
            <a:off x="2565848" y="4928048"/>
            <a:ext cx="135631" cy="13563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682"/>
                </a:moveTo>
                <a:lnTo>
                  <a:pt x="2682" y="0"/>
                </a:lnTo>
                <a:lnTo>
                  <a:pt x="10800" y="8118"/>
                </a:lnTo>
                <a:lnTo>
                  <a:pt x="18918" y="0"/>
                </a:lnTo>
                <a:lnTo>
                  <a:pt x="21600" y="2682"/>
                </a:lnTo>
                <a:lnTo>
                  <a:pt x="13482" y="10800"/>
                </a:lnTo>
                <a:lnTo>
                  <a:pt x="21600" y="18918"/>
                </a:lnTo>
                <a:lnTo>
                  <a:pt x="18918" y="21600"/>
                </a:lnTo>
                <a:lnTo>
                  <a:pt x="10800" y="13482"/>
                </a:lnTo>
                <a:lnTo>
                  <a:pt x="2682" y="21600"/>
                </a:lnTo>
                <a:lnTo>
                  <a:pt x="0" y="18918"/>
                </a:lnTo>
                <a:lnTo>
                  <a:pt x="8118" y="10800"/>
                </a:lnTo>
                <a:close/>
              </a:path>
            </a:pathLst>
          </a:custGeom>
          <a:solidFill>
            <a:srgbClr val="FF0000"/>
          </a:solidFill>
          <a:ln w="12700">
            <a:solidFill>
              <a:srgbClr val="FF0000"/>
            </a:solidFill>
          </a:ln>
        </p:spPr>
        <p:txBody>
          <a:bodyPr lIns="45719" rIns="45719" anchor="ctr"/>
          <a:lstStyle/>
          <a:p>
            <a:pPr>
              <a:defRPr sz="2400">
                <a:solidFill>
                  <a:srgbClr val="FFFFFF"/>
                </a:solidFill>
              </a:defRPr>
            </a:pPr>
          </a:p>
        </p:txBody>
      </p:sp>
      <p:sp>
        <p:nvSpPr>
          <p:cNvPr id="1136" name="Multiply 208"/>
          <p:cNvSpPr/>
          <p:nvPr/>
        </p:nvSpPr>
        <p:spPr>
          <a:xfrm>
            <a:off x="2732534" y="5009010"/>
            <a:ext cx="135631" cy="13563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682"/>
                </a:moveTo>
                <a:lnTo>
                  <a:pt x="2682" y="0"/>
                </a:lnTo>
                <a:lnTo>
                  <a:pt x="10800" y="8118"/>
                </a:lnTo>
                <a:lnTo>
                  <a:pt x="18918" y="0"/>
                </a:lnTo>
                <a:lnTo>
                  <a:pt x="21600" y="2682"/>
                </a:lnTo>
                <a:lnTo>
                  <a:pt x="13482" y="10800"/>
                </a:lnTo>
                <a:lnTo>
                  <a:pt x="21600" y="18918"/>
                </a:lnTo>
                <a:lnTo>
                  <a:pt x="18918" y="21600"/>
                </a:lnTo>
                <a:lnTo>
                  <a:pt x="10800" y="13482"/>
                </a:lnTo>
                <a:lnTo>
                  <a:pt x="2682" y="21600"/>
                </a:lnTo>
                <a:lnTo>
                  <a:pt x="0" y="18918"/>
                </a:lnTo>
                <a:lnTo>
                  <a:pt x="8118" y="10800"/>
                </a:lnTo>
                <a:close/>
              </a:path>
            </a:pathLst>
          </a:custGeom>
          <a:solidFill>
            <a:srgbClr val="FF0000"/>
          </a:solidFill>
          <a:ln w="12700">
            <a:solidFill>
              <a:srgbClr val="FF0000"/>
            </a:solidFill>
          </a:ln>
        </p:spPr>
        <p:txBody>
          <a:bodyPr lIns="45719" rIns="45719" anchor="ctr"/>
          <a:lstStyle/>
          <a:p>
            <a:pPr>
              <a:defRPr sz="2400">
                <a:solidFill>
                  <a:srgbClr val="FFFFFF"/>
                </a:solidFill>
              </a:defRPr>
            </a:pPr>
          </a:p>
        </p:txBody>
      </p:sp>
      <p:sp>
        <p:nvSpPr>
          <p:cNvPr id="1137" name="Multiply 209"/>
          <p:cNvSpPr/>
          <p:nvPr/>
        </p:nvSpPr>
        <p:spPr>
          <a:xfrm>
            <a:off x="2894459" y="5013773"/>
            <a:ext cx="135631" cy="13563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682"/>
                </a:moveTo>
                <a:lnTo>
                  <a:pt x="2682" y="0"/>
                </a:lnTo>
                <a:lnTo>
                  <a:pt x="10800" y="8118"/>
                </a:lnTo>
                <a:lnTo>
                  <a:pt x="18918" y="0"/>
                </a:lnTo>
                <a:lnTo>
                  <a:pt x="21600" y="2682"/>
                </a:lnTo>
                <a:lnTo>
                  <a:pt x="13482" y="10800"/>
                </a:lnTo>
                <a:lnTo>
                  <a:pt x="21600" y="18918"/>
                </a:lnTo>
                <a:lnTo>
                  <a:pt x="18918" y="21600"/>
                </a:lnTo>
                <a:lnTo>
                  <a:pt x="10800" y="13482"/>
                </a:lnTo>
                <a:lnTo>
                  <a:pt x="2682" y="21600"/>
                </a:lnTo>
                <a:lnTo>
                  <a:pt x="0" y="18918"/>
                </a:lnTo>
                <a:lnTo>
                  <a:pt x="8118" y="10800"/>
                </a:lnTo>
                <a:close/>
              </a:path>
            </a:pathLst>
          </a:custGeom>
          <a:solidFill>
            <a:srgbClr val="FF0000"/>
          </a:solidFill>
          <a:ln w="12700">
            <a:solidFill>
              <a:srgbClr val="FF0000"/>
            </a:solidFill>
          </a:ln>
        </p:spPr>
        <p:txBody>
          <a:bodyPr lIns="45719" rIns="45719" anchor="ctr"/>
          <a:lstStyle/>
          <a:p>
            <a:pPr>
              <a:defRPr sz="2400">
                <a:solidFill>
                  <a:srgbClr val="FFFFFF"/>
                </a:solidFill>
              </a:defRPr>
            </a:pPr>
          </a:p>
        </p:txBody>
      </p:sp>
      <p:sp>
        <p:nvSpPr>
          <p:cNvPr id="1138" name="Multiply 210"/>
          <p:cNvSpPr/>
          <p:nvPr/>
        </p:nvSpPr>
        <p:spPr>
          <a:xfrm>
            <a:off x="3061148" y="5009010"/>
            <a:ext cx="135631" cy="13563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682"/>
                </a:moveTo>
                <a:lnTo>
                  <a:pt x="2682" y="0"/>
                </a:lnTo>
                <a:lnTo>
                  <a:pt x="10800" y="8118"/>
                </a:lnTo>
                <a:lnTo>
                  <a:pt x="18918" y="0"/>
                </a:lnTo>
                <a:lnTo>
                  <a:pt x="21600" y="2682"/>
                </a:lnTo>
                <a:lnTo>
                  <a:pt x="13482" y="10800"/>
                </a:lnTo>
                <a:lnTo>
                  <a:pt x="21600" y="18918"/>
                </a:lnTo>
                <a:lnTo>
                  <a:pt x="18918" y="21600"/>
                </a:lnTo>
                <a:lnTo>
                  <a:pt x="10800" y="13482"/>
                </a:lnTo>
                <a:lnTo>
                  <a:pt x="2682" y="21600"/>
                </a:lnTo>
                <a:lnTo>
                  <a:pt x="0" y="18918"/>
                </a:lnTo>
                <a:lnTo>
                  <a:pt x="8118" y="10800"/>
                </a:lnTo>
                <a:close/>
              </a:path>
            </a:pathLst>
          </a:custGeom>
          <a:solidFill>
            <a:srgbClr val="FF0000"/>
          </a:solidFill>
          <a:ln w="12700">
            <a:solidFill>
              <a:srgbClr val="FF0000"/>
            </a:solidFill>
          </a:ln>
        </p:spPr>
        <p:txBody>
          <a:bodyPr lIns="45719" rIns="45719" anchor="ctr"/>
          <a:lstStyle/>
          <a:p>
            <a:pPr>
              <a:defRPr sz="2400">
                <a:solidFill>
                  <a:srgbClr val="FFFFFF"/>
                </a:solidFill>
              </a:defRPr>
            </a:pPr>
          </a:p>
        </p:txBody>
      </p:sp>
      <p:sp>
        <p:nvSpPr>
          <p:cNvPr id="1139" name="Multiply 211"/>
          <p:cNvSpPr/>
          <p:nvPr/>
        </p:nvSpPr>
        <p:spPr>
          <a:xfrm>
            <a:off x="3213548" y="4999485"/>
            <a:ext cx="135631" cy="13563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682"/>
                </a:moveTo>
                <a:lnTo>
                  <a:pt x="2682" y="0"/>
                </a:lnTo>
                <a:lnTo>
                  <a:pt x="10800" y="8118"/>
                </a:lnTo>
                <a:lnTo>
                  <a:pt x="18918" y="0"/>
                </a:lnTo>
                <a:lnTo>
                  <a:pt x="21600" y="2682"/>
                </a:lnTo>
                <a:lnTo>
                  <a:pt x="13482" y="10800"/>
                </a:lnTo>
                <a:lnTo>
                  <a:pt x="21600" y="18918"/>
                </a:lnTo>
                <a:lnTo>
                  <a:pt x="18918" y="21600"/>
                </a:lnTo>
                <a:lnTo>
                  <a:pt x="10800" y="13482"/>
                </a:lnTo>
                <a:lnTo>
                  <a:pt x="2682" y="21600"/>
                </a:lnTo>
                <a:lnTo>
                  <a:pt x="0" y="18918"/>
                </a:lnTo>
                <a:lnTo>
                  <a:pt x="8118" y="10800"/>
                </a:lnTo>
                <a:close/>
              </a:path>
            </a:pathLst>
          </a:custGeom>
          <a:solidFill>
            <a:srgbClr val="FF0000"/>
          </a:solidFill>
          <a:ln w="12700">
            <a:solidFill>
              <a:srgbClr val="FF0000"/>
            </a:solidFill>
          </a:ln>
        </p:spPr>
        <p:txBody>
          <a:bodyPr lIns="45719" rIns="45719" anchor="ctr"/>
          <a:lstStyle/>
          <a:p>
            <a:pPr>
              <a:defRPr sz="2400">
                <a:solidFill>
                  <a:srgbClr val="FFFFFF"/>
                </a:solidFill>
              </a:defRPr>
            </a:pPr>
          </a:p>
        </p:txBody>
      </p:sp>
      <p:sp>
        <p:nvSpPr>
          <p:cNvPr id="1140" name="Multiply 212"/>
          <p:cNvSpPr/>
          <p:nvPr/>
        </p:nvSpPr>
        <p:spPr>
          <a:xfrm>
            <a:off x="3365948" y="4913760"/>
            <a:ext cx="135631" cy="13563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682"/>
                </a:moveTo>
                <a:lnTo>
                  <a:pt x="2682" y="0"/>
                </a:lnTo>
                <a:lnTo>
                  <a:pt x="10800" y="8118"/>
                </a:lnTo>
                <a:lnTo>
                  <a:pt x="18918" y="0"/>
                </a:lnTo>
                <a:lnTo>
                  <a:pt x="21600" y="2682"/>
                </a:lnTo>
                <a:lnTo>
                  <a:pt x="13482" y="10800"/>
                </a:lnTo>
                <a:lnTo>
                  <a:pt x="21600" y="18918"/>
                </a:lnTo>
                <a:lnTo>
                  <a:pt x="18918" y="21600"/>
                </a:lnTo>
                <a:lnTo>
                  <a:pt x="10800" y="13482"/>
                </a:lnTo>
                <a:lnTo>
                  <a:pt x="2682" y="21600"/>
                </a:lnTo>
                <a:lnTo>
                  <a:pt x="0" y="18918"/>
                </a:lnTo>
                <a:lnTo>
                  <a:pt x="8118" y="10800"/>
                </a:lnTo>
                <a:close/>
              </a:path>
            </a:pathLst>
          </a:custGeom>
          <a:solidFill>
            <a:srgbClr val="FF0000"/>
          </a:solidFill>
          <a:ln w="12700">
            <a:solidFill>
              <a:srgbClr val="FF0000"/>
            </a:solidFill>
          </a:ln>
        </p:spPr>
        <p:txBody>
          <a:bodyPr lIns="45719" rIns="45719" anchor="ctr"/>
          <a:lstStyle/>
          <a:p>
            <a:pPr>
              <a:defRPr sz="2400">
                <a:solidFill>
                  <a:srgbClr val="FFFFFF"/>
                </a:solidFill>
              </a:defRPr>
            </a:pPr>
          </a:p>
        </p:txBody>
      </p:sp>
      <p:sp>
        <p:nvSpPr>
          <p:cNvPr id="1141" name="Multiply 213"/>
          <p:cNvSpPr/>
          <p:nvPr/>
        </p:nvSpPr>
        <p:spPr>
          <a:xfrm>
            <a:off x="3480248" y="4756598"/>
            <a:ext cx="135631" cy="13563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682"/>
                </a:moveTo>
                <a:lnTo>
                  <a:pt x="2682" y="0"/>
                </a:lnTo>
                <a:lnTo>
                  <a:pt x="10800" y="8118"/>
                </a:lnTo>
                <a:lnTo>
                  <a:pt x="18918" y="0"/>
                </a:lnTo>
                <a:lnTo>
                  <a:pt x="21600" y="2682"/>
                </a:lnTo>
                <a:lnTo>
                  <a:pt x="13482" y="10800"/>
                </a:lnTo>
                <a:lnTo>
                  <a:pt x="21600" y="18918"/>
                </a:lnTo>
                <a:lnTo>
                  <a:pt x="18918" y="21600"/>
                </a:lnTo>
                <a:lnTo>
                  <a:pt x="10800" y="13482"/>
                </a:lnTo>
                <a:lnTo>
                  <a:pt x="2682" y="21600"/>
                </a:lnTo>
                <a:lnTo>
                  <a:pt x="0" y="18918"/>
                </a:lnTo>
                <a:lnTo>
                  <a:pt x="8118" y="10800"/>
                </a:lnTo>
                <a:close/>
              </a:path>
            </a:pathLst>
          </a:custGeom>
          <a:solidFill>
            <a:srgbClr val="FF0000"/>
          </a:solidFill>
          <a:ln w="12700">
            <a:solidFill>
              <a:srgbClr val="FF0000"/>
            </a:solidFill>
          </a:ln>
        </p:spPr>
        <p:txBody>
          <a:bodyPr lIns="45719" rIns="45719" anchor="ctr"/>
          <a:lstStyle/>
          <a:p>
            <a:pPr>
              <a:defRPr sz="2400">
                <a:solidFill>
                  <a:srgbClr val="FFFFFF"/>
                </a:solidFill>
              </a:defRPr>
            </a:pPr>
          </a:p>
        </p:txBody>
      </p:sp>
      <p:sp>
        <p:nvSpPr>
          <p:cNvPr id="1142" name="Multiply 215"/>
          <p:cNvSpPr/>
          <p:nvPr/>
        </p:nvSpPr>
        <p:spPr>
          <a:xfrm>
            <a:off x="3594548" y="4327973"/>
            <a:ext cx="135631" cy="13563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682"/>
                </a:moveTo>
                <a:lnTo>
                  <a:pt x="2682" y="0"/>
                </a:lnTo>
                <a:lnTo>
                  <a:pt x="10800" y="8118"/>
                </a:lnTo>
                <a:lnTo>
                  <a:pt x="18918" y="0"/>
                </a:lnTo>
                <a:lnTo>
                  <a:pt x="21600" y="2682"/>
                </a:lnTo>
                <a:lnTo>
                  <a:pt x="13482" y="10800"/>
                </a:lnTo>
                <a:lnTo>
                  <a:pt x="21600" y="18918"/>
                </a:lnTo>
                <a:lnTo>
                  <a:pt x="18918" y="21600"/>
                </a:lnTo>
                <a:lnTo>
                  <a:pt x="10800" y="13482"/>
                </a:lnTo>
                <a:lnTo>
                  <a:pt x="2682" y="21600"/>
                </a:lnTo>
                <a:lnTo>
                  <a:pt x="0" y="18918"/>
                </a:lnTo>
                <a:lnTo>
                  <a:pt x="8118" y="10800"/>
                </a:lnTo>
                <a:close/>
              </a:path>
            </a:pathLst>
          </a:custGeom>
          <a:solidFill>
            <a:srgbClr val="FF0000"/>
          </a:solidFill>
          <a:ln w="12700">
            <a:solidFill>
              <a:srgbClr val="FF0000"/>
            </a:solidFill>
          </a:ln>
        </p:spPr>
        <p:txBody>
          <a:bodyPr lIns="45719" rIns="45719" anchor="ctr"/>
          <a:lstStyle/>
          <a:p>
            <a:pPr>
              <a:defRPr sz="2400">
                <a:solidFill>
                  <a:srgbClr val="FFFFFF"/>
                </a:solidFill>
              </a:defRPr>
            </a:pPr>
          </a:p>
        </p:txBody>
      </p:sp>
      <p:sp>
        <p:nvSpPr>
          <p:cNvPr id="1143" name="TextBox 223"/>
          <p:cNvSpPr txBox="1"/>
          <p:nvPr/>
        </p:nvSpPr>
        <p:spPr>
          <a:xfrm>
            <a:off x="381000" y="1600200"/>
            <a:ext cx="2514600" cy="695224"/>
          </a:xfrm>
          <a:prstGeom prst="rect">
            <a:avLst/>
          </a:prstGeom>
          <a:solidFill>
            <a:srgbClr val="558ED5"/>
          </a:solidFill>
          <a:ln w="12700">
            <a:miter lim="400000"/>
          </a:ln>
          <a:effectLst>
            <a:outerShdw sx="100000" sy="100000" kx="0" ky="0" algn="b" rotWithShape="0" blurRad="63500" dist="38100" dir="2700000">
              <a:srgbClr val="000000">
                <a:alpha val="39999"/>
              </a:srgbClr>
            </a:outerShdw>
          </a:effectLst>
          <a:extLst>
            <a:ext uri="{C572A759-6A51-4108-AA02-DFA0A04FC94B}">
              <ma14:wrappingTextBoxFlag xmlns:ma14="http://schemas.microsoft.com/office/mac/drawingml/2011/main" val="1"/>
            </a:ext>
          </a:extLst>
        </p:spPr>
        <p:txBody>
          <a:bodyPr lIns="45719" rIns="45719">
            <a:spAutoFit/>
          </a:bodyPr>
          <a:lstStyle/>
          <a:p>
            <a:pPr>
              <a:defRPr sz="1400">
                <a:solidFill>
                  <a:srgbClr val="FFFFFF"/>
                </a:solidFill>
                <a:latin typeface="+mj-lt"/>
                <a:ea typeface="+mj-ea"/>
                <a:cs typeface="+mj-cs"/>
                <a:sym typeface="Arial"/>
              </a:defRPr>
            </a:pPr>
            <a:r>
              <a:t>This is an instruction slide.</a:t>
            </a:r>
            <a:endParaRPr>
              <a:latin typeface="Times New Roman"/>
              <a:ea typeface="Times New Roman"/>
              <a:cs typeface="Times New Roman"/>
              <a:sym typeface="Times New Roman"/>
            </a:endParaRPr>
          </a:p>
          <a:p>
            <a:pPr>
              <a:defRPr sz="1400">
                <a:solidFill>
                  <a:srgbClr val="FFFFFF"/>
                </a:solidFill>
                <a:latin typeface="+mj-lt"/>
                <a:ea typeface="+mj-ea"/>
                <a:cs typeface="+mj-cs"/>
                <a:sym typeface="Arial"/>
              </a:defRPr>
            </a:pPr>
            <a:r>
              <a:t>It will not be shown in the presentation.</a:t>
            </a:r>
          </a:p>
        </p:txBody>
      </p:sp>
      <p:sp>
        <p:nvSpPr>
          <p:cNvPr id="1144" name="TextBox 224"/>
          <p:cNvSpPr txBox="1"/>
          <p:nvPr/>
        </p:nvSpPr>
        <p:spPr>
          <a:xfrm>
            <a:off x="914400" y="2971800"/>
            <a:ext cx="4114800" cy="288824"/>
          </a:xfrm>
          <a:prstGeom prst="rect">
            <a:avLst/>
          </a:prstGeom>
          <a:solidFill>
            <a:srgbClr val="558ED5"/>
          </a:solidFill>
          <a:ln w="12700">
            <a:miter lim="400000"/>
          </a:ln>
          <a:effectLst>
            <a:outerShdw sx="100000" sy="100000" kx="0" ky="0" algn="b" rotWithShape="0" blurRad="63500" dist="38100" dir="2700000">
              <a:srgbClr val="000000">
                <a:alpha val="39999"/>
              </a:srgbClr>
            </a:outerShdw>
          </a:effectLst>
          <a:extLst>
            <a:ext uri="{C572A759-6A51-4108-AA02-DFA0A04FC94B}">
              <ma14:wrappingTextBoxFlag xmlns:ma14="http://schemas.microsoft.com/office/mac/drawingml/2011/main" val="1"/>
            </a:ext>
          </a:extLst>
        </p:spPr>
        <p:txBody>
          <a:bodyPr lIns="45719" rIns="45719">
            <a:spAutoFit/>
          </a:bodyPr>
          <a:lstStyle>
            <a:lvl1pPr>
              <a:defRPr sz="1400">
                <a:solidFill>
                  <a:srgbClr val="FFFFFF"/>
                </a:solidFill>
                <a:latin typeface="+mj-lt"/>
                <a:ea typeface="+mj-ea"/>
                <a:cs typeface="+mj-cs"/>
                <a:sym typeface="Arial"/>
              </a:defRPr>
            </a:lvl1pPr>
          </a:lstStyle>
          <a:p>
            <a:pPr/>
            <a:r>
              <a:t>Add wear photos here</a:t>
            </a:r>
          </a:p>
        </p:txBody>
      </p:sp>
      <p:sp>
        <p:nvSpPr>
          <p:cNvPr id="1145" name="TextBox 225"/>
          <p:cNvSpPr txBox="1"/>
          <p:nvPr/>
        </p:nvSpPr>
        <p:spPr>
          <a:xfrm>
            <a:off x="3048000" y="5257800"/>
            <a:ext cx="2971800" cy="695224"/>
          </a:xfrm>
          <a:prstGeom prst="rect">
            <a:avLst/>
          </a:prstGeom>
          <a:solidFill>
            <a:srgbClr val="558ED5"/>
          </a:solidFill>
          <a:ln w="12700">
            <a:miter lim="400000"/>
          </a:ln>
          <a:effectLst>
            <a:outerShdw sx="100000" sy="100000" kx="0" ky="0" algn="b" rotWithShape="0" blurRad="63500" dist="38100" dir="2700000">
              <a:srgbClr val="000000">
                <a:alpha val="39999"/>
              </a:srgbClr>
            </a:outerShdw>
          </a:effectLst>
          <a:extLst>
            <a:ext uri="{C572A759-6A51-4108-AA02-DFA0A04FC94B}">
              <ma14:wrappingTextBoxFlag xmlns:ma14="http://schemas.microsoft.com/office/mac/drawingml/2011/main" val="1"/>
            </a:ext>
          </a:extLst>
        </p:spPr>
        <p:txBody>
          <a:bodyPr lIns="45719" rIns="45719">
            <a:spAutoFit/>
          </a:bodyPr>
          <a:lstStyle/>
          <a:p>
            <a:pPr>
              <a:defRPr sz="1400">
                <a:solidFill>
                  <a:srgbClr val="FFFFFF"/>
                </a:solidFill>
                <a:latin typeface="+mj-lt"/>
                <a:ea typeface="+mj-ea"/>
                <a:cs typeface="+mj-cs"/>
                <a:sym typeface="Arial"/>
              </a:defRPr>
            </a:pPr>
            <a:r>
              <a:t>The </a:t>
            </a:r>
            <a:r>
              <a:rPr>
                <a:solidFill>
                  <a:srgbClr val="FF0000"/>
                </a:solidFill>
              </a:rPr>
              <a:t>X</a:t>
            </a:r>
            <a:r>
              <a:t>’s on the arches indicate wear, delete them where wear is not present.</a:t>
            </a:r>
          </a:p>
        </p:txBody>
      </p:sp>
      <p:cxnSp>
        <p:nvCxnSpPr>
          <p:cNvPr id="1146" name="Straight Arrow Connector 226"/>
          <p:cNvCxnSpPr>
            <a:stCxn id="1145" idx="0"/>
            <a:endCxn id="1142" idx="0"/>
          </p:cNvCxnSpPr>
          <p:nvPr/>
        </p:nvCxnSpPr>
        <p:spPr>
          <a:xfrm flipH="1" flipV="1">
            <a:off x="3662363" y="4395788"/>
            <a:ext cx="871537" cy="1209624"/>
          </a:xfrm>
          <a:prstGeom prst="straightConnector1">
            <a:avLst/>
          </a:prstGeom>
          <a:ln w="25400">
            <a:solidFill>
              <a:srgbClr val="FF0000"/>
            </a:solidFill>
            <a:tailEnd type="triangle"/>
          </a:ln>
        </p:spPr>
      </p:cxnSp>
      <p:sp>
        <p:nvSpPr>
          <p:cNvPr id="1147" name="Straight Arrow Connector 39"/>
          <p:cNvSpPr/>
          <p:nvPr/>
        </p:nvSpPr>
        <p:spPr>
          <a:xfrm flipV="1">
            <a:off x="4953000" y="2743200"/>
            <a:ext cx="1447801" cy="381000"/>
          </a:xfrm>
          <a:prstGeom prst="line">
            <a:avLst/>
          </a:prstGeom>
          <a:ln w="25400">
            <a:solidFill>
              <a:srgbClr val="FF0000"/>
            </a:solidFill>
            <a:tailEnd type="triangle"/>
          </a:ln>
        </p:spPr>
        <p:txBody>
          <a:bodyPr lIns="45719" rIns="45719"/>
          <a:lstStyle/>
          <a:p>
            <a:pPr>
              <a:defRPr>
                <a:solidFill>
                  <a:srgbClr val="FFFFFF"/>
                </a:solidFill>
              </a:defRPr>
            </a:pPr>
          </a:p>
        </p:txBody>
      </p:sp>
      <p:sp>
        <p:nvSpPr>
          <p:cNvPr id="1148" name="Straight Arrow Connector 41"/>
          <p:cNvSpPr/>
          <p:nvPr/>
        </p:nvSpPr>
        <p:spPr>
          <a:xfrm>
            <a:off x="4953000" y="3124199"/>
            <a:ext cx="1447800" cy="1981202"/>
          </a:xfrm>
          <a:prstGeom prst="line">
            <a:avLst/>
          </a:prstGeom>
          <a:ln w="25400">
            <a:solidFill>
              <a:srgbClr val="FF0000"/>
            </a:solidFill>
            <a:tailEnd type="triangle"/>
          </a:ln>
        </p:spPr>
        <p:txBody>
          <a:bodyPr lIns="45719" rIns="45719"/>
          <a:lstStyle/>
          <a:p>
            <a:pPr>
              <a:defRPr>
                <a:solidFill>
                  <a:srgbClr val="FFFFFF"/>
                </a:solidFill>
              </a:defRPr>
            </a:pP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50" name="Rectangle 2"/>
          <p:cNvSpPr txBox="1"/>
          <p:nvPr/>
        </p:nvSpPr>
        <p:spPr>
          <a:xfrm>
            <a:off x="502919" y="461630"/>
            <a:ext cx="8138161" cy="935370"/>
          </a:xfrm>
          <a:prstGeom prst="rect">
            <a:avLst/>
          </a:prstGeom>
          <a:ln w="12700">
            <a:miter lim="400000"/>
          </a:ln>
          <a:extLst>
            <a:ext uri="{C572A759-6A51-4108-AA02-DFA0A04FC94B}">
              <ma14:wrappingTextBoxFlag xmlns:ma14="http://schemas.microsoft.com/office/mac/drawingml/2011/main" val="1"/>
            </a:ext>
          </a:extLst>
        </p:spPr>
        <p:txBody>
          <a:bodyPr lIns="45719" rIns="45719" anchor="b">
            <a:spAutoFit/>
          </a:bodyPr>
          <a:lstStyle>
            <a:lvl1pPr marL="53975" indent="-53975">
              <a:defRPr sz="6000">
                <a:solidFill>
                  <a:srgbClr val="D7E4BD"/>
                </a:solidFill>
                <a:latin typeface="Times New Roman"/>
                <a:ea typeface="Times New Roman"/>
                <a:cs typeface="Times New Roman"/>
                <a:sym typeface="Times New Roman"/>
              </a:defRPr>
            </a:lvl1pPr>
          </a:lstStyle>
          <a:p>
            <a:pPr/>
            <a:r>
              <a:t>Tooth Wear</a:t>
            </a:r>
          </a:p>
        </p:txBody>
      </p:sp>
      <p:pic>
        <p:nvPicPr>
          <p:cNvPr id="1151" name="Picture Placeholder 10" descr="Picture Placeholder 10"/>
          <p:cNvPicPr>
            <a:picLocks noChangeAspect="1"/>
          </p:cNvPicPr>
          <p:nvPr/>
        </p:nvPicPr>
        <p:blipFill>
          <a:blip r:embed="rId2">
            <a:extLst/>
          </a:blip>
          <a:stretch>
            <a:fillRect/>
          </a:stretch>
        </p:blipFill>
        <p:spPr>
          <a:xfrm>
            <a:off x="4648200" y="1557337"/>
            <a:ext cx="3797300" cy="2362201"/>
          </a:xfrm>
          <a:prstGeom prst="rect">
            <a:avLst/>
          </a:prstGeom>
          <a:ln w="12700">
            <a:miter lim="400000"/>
          </a:ln>
        </p:spPr>
      </p:pic>
      <p:pic>
        <p:nvPicPr>
          <p:cNvPr id="1152" name="Picture Placeholder 10" descr="Picture Placeholder 10"/>
          <p:cNvPicPr>
            <a:picLocks noChangeAspect="1"/>
          </p:cNvPicPr>
          <p:nvPr>
            <p:ph type="pic" idx="21"/>
          </p:nvPr>
        </p:nvPicPr>
        <p:blipFill>
          <a:blip r:embed="rId2">
            <a:extLst/>
          </a:blip>
          <a:stretch>
            <a:fillRect/>
          </a:stretch>
        </p:blipFill>
        <p:spPr>
          <a:xfrm>
            <a:off x="4648200" y="4038600"/>
            <a:ext cx="3797300" cy="2362200"/>
          </a:xfrm>
          <a:prstGeom prst="rect">
            <a:avLst/>
          </a:prstGeom>
        </p:spPr>
      </p:pic>
      <p:sp>
        <p:nvSpPr>
          <p:cNvPr id="1153" name="Text Placeholder 6"/>
          <p:cNvSpPr txBox="1"/>
          <p:nvPr>
            <p:ph type="body" sz="quarter" idx="1"/>
          </p:nvPr>
        </p:nvSpPr>
        <p:spPr>
          <a:xfrm>
            <a:off x="449262" y="2971800"/>
            <a:ext cx="3535364" cy="990600"/>
          </a:xfrm>
          <a:prstGeom prst="rect">
            <a:avLst/>
          </a:prstGeom>
        </p:spPr>
        <p:txBody>
          <a:bodyPr/>
          <a:lstStyle>
            <a:lvl1pPr>
              <a:tabLst>
                <a:tab pos="101600" algn="l"/>
                <a:tab pos="736600" algn="l"/>
              </a:tabLst>
              <a:defRPr sz="2000"/>
            </a:lvl1pPr>
          </a:lstStyle>
          <a:p>
            <a:pPr/>
            <a:r>
              <a:t> </a:t>
            </a:r>
          </a:p>
        </p:txBody>
      </p:sp>
      <p:sp>
        <p:nvSpPr>
          <p:cNvPr id="1154" name="Multiply 188"/>
          <p:cNvSpPr/>
          <p:nvPr/>
        </p:nvSpPr>
        <p:spPr>
          <a:xfrm>
            <a:off x="1957834" y="4691510"/>
            <a:ext cx="135631" cy="13563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682"/>
                </a:moveTo>
                <a:lnTo>
                  <a:pt x="2682" y="0"/>
                </a:lnTo>
                <a:lnTo>
                  <a:pt x="10800" y="8118"/>
                </a:lnTo>
                <a:lnTo>
                  <a:pt x="18918" y="0"/>
                </a:lnTo>
                <a:lnTo>
                  <a:pt x="21600" y="2682"/>
                </a:lnTo>
                <a:lnTo>
                  <a:pt x="13482" y="10800"/>
                </a:lnTo>
                <a:lnTo>
                  <a:pt x="21600" y="18918"/>
                </a:lnTo>
                <a:lnTo>
                  <a:pt x="18918" y="21600"/>
                </a:lnTo>
                <a:lnTo>
                  <a:pt x="10800" y="13482"/>
                </a:lnTo>
                <a:lnTo>
                  <a:pt x="2682" y="21600"/>
                </a:lnTo>
                <a:lnTo>
                  <a:pt x="0" y="18918"/>
                </a:lnTo>
                <a:lnTo>
                  <a:pt x="8118" y="10800"/>
                </a:lnTo>
                <a:close/>
              </a:path>
            </a:pathLst>
          </a:custGeom>
          <a:solidFill>
            <a:srgbClr val="FF0000"/>
          </a:solidFill>
          <a:ln w="12700">
            <a:solidFill>
              <a:srgbClr val="FF0000"/>
            </a:solidFill>
          </a:ln>
        </p:spPr>
        <p:txBody>
          <a:bodyPr lIns="45719" rIns="45719" anchor="ctr"/>
          <a:lstStyle/>
          <a:p>
            <a:pPr>
              <a:defRPr sz="2400">
                <a:solidFill>
                  <a:srgbClr val="FFFFFF"/>
                </a:solidFill>
              </a:defRPr>
            </a:pPr>
          </a:p>
        </p:txBody>
      </p:sp>
      <p:sp>
        <p:nvSpPr>
          <p:cNvPr id="1155" name="Multiply 190"/>
          <p:cNvSpPr/>
          <p:nvPr/>
        </p:nvSpPr>
        <p:spPr>
          <a:xfrm>
            <a:off x="1784798" y="4566098"/>
            <a:ext cx="135631" cy="13563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682"/>
                </a:moveTo>
                <a:lnTo>
                  <a:pt x="2682" y="0"/>
                </a:lnTo>
                <a:lnTo>
                  <a:pt x="10800" y="8118"/>
                </a:lnTo>
                <a:lnTo>
                  <a:pt x="18918" y="0"/>
                </a:lnTo>
                <a:lnTo>
                  <a:pt x="21600" y="2682"/>
                </a:lnTo>
                <a:lnTo>
                  <a:pt x="13482" y="10800"/>
                </a:lnTo>
                <a:lnTo>
                  <a:pt x="21600" y="18918"/>
                </a:lnTo>
                <a:lnTo>
                  <a:pt x="18918" y="21600"/>
                </a:lnTo>
                <a:lnTo>
                  <a:pt x="10800" y="13482"/>
                </a:lnTo>
                <a:lnTo>
                  <a:pt x="2682" y="21600"/>
                </a:lnTo>
                <a:lnTo>
                  <a:pt x="0" y="18918"/>
                </a:lnTo>
                <a:lnTo>
                  <a:pt x="8118" y="10800"/>
                </a:lnTo>
                <a:close/>
              </a:path>
            </a:pathLst>
          </a:custGeom>
          <a:solidFill>
            <a:srgbClr val="FF0000"/>
          </a:solidFill>
          <a:ln w="12700">
            <a:solidFill>
              <a:srgbClr val="FF0000"/>
            </a:solidFill>
          </a:ln>
        </p:spPr>
        <p:txBody>
          <a:bodyPr lIns="45719" rIns="45719" anchor="ctr"/>
          <a:lstStyle/>
          <a:p>
            <a:pPr>
              <a:defRPr sz="2400">
                <a:solidFill>
                  <a:srgbClr val="FFFFFF"/>
                </a:solidFill>
              </a:defRPr>
            </a:pPr>
          </a:p>
        </p:txBody>
      </p:sp>
      <p:sp>
        <p:nvSpPr>
          <p:cNvPr id="1156" name="Multiply 191"/>
          <p:cNvSpPr/>
          <p:nvPr/>
        </p:nvSpPr>
        <p:spPr>
          <a:xfrm>
            <a:off x="1560959" y="4518473"/>
            <a:ext cx="135631" cy="13563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682"/>
                </a:moveTo>
                <a:lnTo>
                  <a:pt x="2682" y="0"/>
                </a:lnTo>
                <a:lnTo>
                  <a:pt x="10800" y="8118"/>
                </a:lnTo>
                <a:lnTo>
                  <a:pt x="18918" y="0"/>
                </a:lnTo>
                <a:lnTo>
                  <a:pt x="21600" y="2682"/>
                </a:lnTo>
                <a:lnTo>
                  <a:pt x="13482" y="10800"/>
                </a:lnTo>
                <a:lnTo>
                  <a:pt x="21600" y="18918"/>
                </a:lnTo>
                <a:lnTo>
                  <a:pt x="18918" y="21600"/>
                </a:lnTo>
                <a:lnTo>
                  <a:pt x="10800" y="13482"/>
                </a:lnTo>
                <a:lnTo>
                  <a:pt x="2682" y="21600"/>
                </a:lnTo>
                <a:lnTo>
                  <a:pt x="0" y="18918"/>
                </a:lnTo>
                <a:lnTo>
                  <a:pt x="8118" y="10800"/>
                </a:lnTo>
                <a:close/>
              </a:path>
            </a:pathLst>
          </a:custGeom>
          <a:solidFill>
            <a:srgbClr val="FF0000"/>
          </a:solidFill>
          <a:ln w="12700">
            <a:solidFill>
              <a:srgbClr val="FF0000"/>
            </a:solidFill>
          </a:ln>
        </p:spPr>
        <p:txBody>
          <a:bodyPr lIns="45719" rIns="45719" anchor="ctr"/>
          <a:lstStyle/>
          <a:p>
            <a:pPr>
              <a:defRPr sz="2400">
                <a:solidFill>
                  <a:srgbClr val="FFFFFF"/>
                </a:solidFill>
              </a:defRPr>
            </a:pPr>
          </a:p>
        </p:txBody>
      </p:sp>
      <p:sp>
        <p:nvSpPr>
          <p:cNvPr id="1157" name="Multiply 192"/>
          <p:cNvSpPr/>
          <p:nvPr/>
        </p:nvSpPr>
        <p:spPr>
          <a:xfrm>
            <a:off x="1265684" y="4508948"/>
            <a:ext cx="135631" cy="13563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682"/>
                </a:moveTo>
                <a:lnTo>
                  <a:pt x="2682" y="0"/>
                </a:lnTo>
                <a:lnTo>
                  <a:pt x="10800" y="8118"/>
                </a:lnTo>
                <a:lnTo>
                  <a:pt x="18918" y="0"/>
                </a:lnTo>
                <a:lnTo>
                  <a:pt x="21600" y="2682"/>
                </a:lnTo>
                <a:lnTo>
                  <a:pt x="13482" y="10800"/>
                </a:lnTo>
                <a:lnTo>
                  <a:pt x="21600" y="18918"/>
                </a:lnTo>
                <a:lnTo>
                  <a:pt x="18918" y="21600"/>
                </a:lnTo>
                <a:lnTo>
                  <a:pt x="10800" y="13482"/>
                </a:lnTo>
                <a:lnTo>
                  <a:pt x="2682" y="21600"/>
                </a:lnTo>
                <a:lnTo>
                  <a:pt x="0" y="18918"/>
                </a:lnTo>
                <a:lnTo>
                  <a:pt x="8118" y="10800"/>
                </a:lnTo>
                <a:close/>
              </a:path>
            </a:pathLst>
          </a:custGeom>
          <a:solidFill>
            <a:srgbClr val="FF0000"/>
          </a:solidFill>
          <a:ln w="12700">
            <a:solidFill>
              <a:srgbClr val="FF0000"/>
            </a:solidFill>
          </a:ln>
        </p:spPr>
        <p:txBody>
          <a:bodyPr lIns="45719" rIns="45719" anchor="ctr"/>
          <a:lstStyle/>
          <a:p>
            <a:pPr>
              <a:defRPr sz="2400">
                <a:solidFill>
                  <a:srgbClr val="FFFFFF"/>
                </a:solidFill>
              </a:defRPr>
            </a:pPr>
          </a:p>
        </p:txBody>
      </p:sp>
      <p:sp>
        <p:nvSpPr>
          <p:cNvPr id="1158" name="Multiply 193"/>
          <p:cNvSpPr/>
          <p:nvPr/>
        </p:nvSpPr>
        <p:spPr>
          <a:xfrm>
            <a:off x="2070548" y="4885185"/>
            <a:ext cx="135631" cy="13563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682"/>
                </a:moveTo>
                <a:lnTo>
                  <a:pt x="2682" y="0"/>
                </a:lnTo>
                <a:lnTo>
                  <a:pt x="10800" y="8118"/>
                </a:lnTo>
                <a:lnTo>
                  <a:pt x="18918" y="0"/>
                </a:lnTo>
                <a:lnTo>
                  <a:pt x="21600" y="2682"/>
                </a:lnTo>
                <a:lnTo>
                  <a:pt x="13482" y="10800"/>
                </a:lnTo>
                <a:lnTo>
                  <a:pt x="21600" y="18918"/>
                </a:lnTo>
                <a:lnTo>
                  <a:pt x="18918" y="21600"/>
                </a:lnTo>
                <a:lnTo>
                  <a:pt x="10800" y="13482"/>
                </a:lnTo>
                <a:lnTo>
                  <a:pt x="2682" y="21600"/>
                </a:lnTo>
                <a:lnTo>
                  <a:pt x="0" y="18918"/>
                </a:lnTo>
                <a:lnTo>
                  <a:pt x="8118" y="10800"/>
                </a:lnTo>
                <a:close/>
              </a:path>
            </a:pathLst>
          </a:custGeom>
          <a:solidFill>
            <a:srgbClr val="FF0000"/>
          </a:solidFill>
          <a:ln w="12700">
            <a:solidFill>
              <a:srgbClr val="FF0000"/>
            </a:solidFill>
          </a:ln>
        </p:spPr>
        <p:txBody>
          <a:bodyPr lIns="45719" rIns="45719" anchor="ctr"/>
          <a:lstStyle/>
          <a:p>
            <a:pPr>
              <a:defRPr sz="2400">
                <a:solidFill>
                  <a:srgbClr val="FFFFFF"/>
                </a:solidFill>
              </a:defRPr>
            </a:pPr>
          </a:p>
        </p:txBody>
      </p:sp>
      <p:sp>
        <p:nvSpPr>
          <p:cNvPr id="1159" name="Multiply 194"/>
          <p:cNvSpPr/>
          <p:nvPr/>
        </p:nvSpPr>
        <p:spPr>
          <a:xfrm>
            <a:off x="1037084" y="4566098"/>
            <a:ext cx="135631" cy="13563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682"/>
                </a:moveTo>
                <a:lnTo>
                  <a:pt x="2682" y="0"/>
                </a:lnTo>
                <a:lnTo>
                  <a:pt x="10800" y="8118"/>
                </a:lnTo>
                <a:lnTo>
                  <a:pt x="18918" y="0"/>
                </a:lnTo>
                <a:lnTo>
                  <a:pt x="21600" y="2682"/>
                </a:lnTo>
                <a:lnTo>
                  <a:pt x="13482" y="10800"/>
                </a:lnTo>
                <a:lnTo>
                  <a:pt x="21600" y="18918"/>
                </a:lnTo>
                <a:lnTo>
                  <a:pt x="18918" y="21600"/>
                </a:lnTo>
                <a:lnTo>
                  <a:pt x="10800" y="13482"/>
                </a:lnTo>
                <a:lnTo>
                  <a:pt x="2682" y="21600"/>
                </a:lnTo>
                <a:lnTo>
                  <a:pt x="0" y="18918"/>
                </a:lnTo>
                <a:lnTo>
                  <a:pt x="8118" y="10800"/>
                </a:lnTo>
                <a:close/>
              </a:path>
            </a:pathLst>
          </a:custGeom>
          <a:solidFill>
            <a:srgbClr val="FF0000"/>
          </a:solidFill>
          <a:ln w="12700">
            <a:solidFill>
              <a:srgbClr val="FF0000"/>
            </a:solidFill>
          </a:ln>
        </p:spPr>
        <p:txBody>
          <a:bodyPr lIns="45719" rIns="45719" anchor="ctr"/>
          <a:lstStyle/>
          <a:p>
            <a:pPr>
              <a:defRPr sz="2400">
                <a:solidFill>
                  <a:srgbClr val="FFFFFF"/>
                </a:solidFill>
              </a:defRPr>
            </a:pPr>
          </a:p>
        </p:txBody>
      </p:sp>
      <p:sp>
        <p:nvSpPr>
          <p:cNvPr id="1160" name="Multiply 195"/>
          <p:cNvSpPr/>
          <p:nvPr/>
        </p:nvSpPr>
        <p:spPr>
          <a:xfrm>
            <a:off x="2151509" y="5075685"/>
            <a:ext cx="135631" cy="13563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682"/>
                </a:moveTo>
                <a:lnTo>
                  <a:pt x="2682" y="0"/>
                </a:lnTo>
                <a:lnTo>
                  <a:pt x="10800" y="8118"/>
                </a:lnTo>
                <a:lnTo>
                  <a:pt x="18918" y="0"/>
                </a:lnTo>
                <a:lnTo>
                  <a:pt x="21600" y="2682"/>
                </a:lnTo>
                <a:lnTo>
                  <a:pt x="13482" y="10800"/>
                </a:lnTo>
                <a:lnTo>
                  <a:pt x="21600" y="18918"/>
                </a:lnTo>
                <a:lnTo>
                  <a:pt x="18918" y="21600"/>
                </a:lnTo>
                <a:lnTo>
                  <a:pt x="10800" y="13482"/>
                </a:lnTo>
                <a:lnTo>
                  <a:pt x="2682" y="21600"/>
                </a:lnTo>
                <a:lnTo>
                  <a:pt x="0" y="18918"/>
                </a:lnTo>
                <a:lnTo>
                  <a:pt x="8118" y="10800"/>
                </a:lnTo>
                <a:close/>
              </a:path>
            </a:pathLst>
          </a:custGeom>
          <a:solidFill>
            <a:srgbClr val="FF0000"/>
          </a:solidFill>
          <a:ln w="12700">
            <a:solidFill>
              <a:srgbClr val="FF0000"/>
            </a:solidFill>
          </a:ln>
        </p:spPr>
        <p:txBody>
          <a:bodyPr lIns="45719" rIns="45719" anchor="ctr"/>
          <a:lstStyle/>
          <a:p>
            <a:pPr>
              <a:defRPr sz="2400">
                <a:solidFill>
                  <a:srgbClr val="FFFFFF"/>
                </a:solidFill>
              </a:defRPr>
            </a:pPr>
          </a:p>
        </p:txBody>
      </p:sp>
      <p:sp>
        <p:nvSpPr>
          <p:cNvPr id="1161" name="Multiply 196"/>
          <p:cNvSpPr/>
          <p:nvPr/>
        </p:nvSpPr>
        <p:spPr>
          <a:xfrm>
            <a:off x="2180084" y="5304285"/>
            <a:ext cx="135631" cy="13563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682"/>
                </a:moveTo>
                <a:lnTo>
                  <a:pt x="2682" y="0"/>
                </a:lnTo>
                <a:lnTo>
                  <a:pt x="10800" y="8118"/>
                </a:lnTo>
                <a:lnTo>
                  <a:pt x="18918" y="0"/>
                </a:lnTo>
                <a:lnTo>
                  <a:pt x="21600" y="2682"/>
                </a:lnTo>
                <a:lnTo>
                  <a:pt x="13482" y="10800"/>
                </a:lnTo>
                <a:lnTo>
                  <a:pt x="21600" y="18918"/>
                </a:lnTo>
                <a:lnTo>
                  <a:pt x="18918" y="21600"/>
                </a:lnTo>
                <a:lnTo>
                  <a:pt x="10800" y="13482"/>
                </a:lnTo>
                <a:lnTo>
                  <a:pt x="2682" y="21600"/>
                </a:lnTo>
                <a:lnTo>
                  <a:pt x="0" y="18918"/>
                </a:lnTo>
                <a:lnTo>
                  <a:pt x="8118" y="10800"/>
                </a:lnTo>
                <a:close/>
              </a:path>
            </a:pathLst>
          </a:custGeom>
          <a:solidFill>
            <a:srgbClr val="FF0000"/>
          </a:solidFill>
          <a:ln w="12700">
            <a:solidFill>
              <a:srgbClr val="FF0000"/>
            </a:solidFill>
          </a:ln>
        </p:spPr>
        <p:txBody>
          <a:bodyPr lIns="45719" rIns="45719" anchor="ctr"/>
          <a:lstStyle/>
          <a:p>
            <a:pPr>
              <a:defRPr sz="2400">
                <a:solidFill>
                  <a:srgbClr val="FFFFFF"/>
                </a:solidFill>
              </a:defRPr>
            </a:pPr>
          </a:p>
        </p:txBody>
      </p:sp>
      <p:sp>
        <p:nvSpPr>
          <p:cNvPr id="1162" name="Multiply 197"/>
          <p:cNvSpPr/>
          <p:nvPr/>
        </p:nvSpPr>
        <p:spPr>
          <a:xfrm>
            <a:off x="2222948" y="5590035"/>
            <a:ext cx="135631" cy="13563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682"/>
                </a:moveTo>
                <a:lnTo>
                  <a:pt x="2682" y="0"/>
                </a:lnTo>
                <a:lnTo>
                  <a:pt x="10800" y="8118"/>
                </a:lnTo>
                <a:lnTo>
                  <a:pt x="18918" y="0"/>
                </a:lnTo>
                <a:lnTo>
                  <a:pt x="21600" y="2682"/>
                </a:lnTo>
                <a:lnTo>
                  <a:pt x="13482" y="10800"/>
                </a:lnTo>
                <a:lnTo>
                  <a:pt x="21600" y="18918"/>
                </a:lnTo>
                <a:lnTo>
                  <a:pt x="18918" y="21600"/>
                </a:lnTo>
                <a:lnTo>
                  <a:pt x="10800" y="13482"/>
                </a:lnTo>
                <a:lnTo>
                  <a:pt x="2682" y="21600"/>
                </a:lnTo>
                <a:lnTo>
                  <a:pt x="0" y="18918"/>
                </a:lnTo>
                <a:lnTo>
                  <a:pt x="8118" y="10800"/>
                </a:lnTo>
                <a:close/>
              </a:path>
            </a:pathLst>
          </a:custGeom>
          <a:solidFill>
            <a:srgbClr val="FF0000"/>
          </a:solidFill>
          <a:ln w="12700">
            <a:solidFill>
              <a:srgbClr val="FF0000"/>
            </a:solidFill>
          </a:ln>
        </p:spPr>
        <p:txBody>
          <a:bodyPr lIns="45719" rIns="45719" anchor="ctr"/>
          <a:lstStyle/>
          <a:p>
            <a:pPr>
              <a:defRPr sz="2400">
                <a:solidFill>
                  <a:srgbClr val="FFFFFF"/>
                </a:solidFill>
              </a:defRPr>
            </a:pPr>
          </a:p>
        </p:txBody>
      </p:sp>
      <p:sp>
        <p:nvSpPr>
          <p:cNvPr id="1163" name="Multiply 198"/>
          <p:cNvSpPr/>
          <p:nvPr/>
        </p:nvSpPr>
        <p:spPr>
          <a:xfrm>
            <a:off x="870398" y="4704210"/>
            <a:ext cx="135631" cy="13563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682"/>
                </a:moveTo>
                <a:lnTo>
                  <a:pt x="2682" y="0"/>
                </a:lnTo>
                <a:lnTo>
                  <a:pt x="10800" y="8118"/>
                </a:lnTo>
                <a:lnTo>
                  <a:pt x="18918" y="0"/>
                </a:lnTo>
                <a:lnTo>
                  <a:pt x="21600" y="2682"/>
                </a:lnTo>
                <a:lnTo>
                  <a:pt x="13482" y="10800"/>
                </a:lnTo>
                <a:lnTo>
                  <a:pt x="21600" y="18918"/>
                </a:lnTo>
                <a:lnTo>
                  <a:pt x="18918" y="21600"/>
                </a:lnTo>
                <a:lnTo>
                  <a:pt x="10800" y="13482"/>
                </a:lnTo>
                <a:lnTo>
                  <a:pt x="2682" y="21600"/>
                </a:lnTo>
                <a:lnTo>
                  <a:pt x="0" y="18918"/>
                </a:lnTo>
                <a:lnTo>
                  <a:pt x="8118" y="10800"/>
                </a:lnTo>
                <a:close/>
              </a:path>
            </a:pathLst>
          </a:custGeom>
          <a:solidFill>
            <a:srgbClr val="FF0000"/>
          </a:solidFill>
          <a:ln w="12700">
            <a:solidFill>
              <a:srgbClr val="FF0000"/>
            </a:solidFill>
          </a:ln>
        </p:spPr>
        <p:txBody>
          <a:bodyPr lIns="45719" rIns="45719" anchor="ctr"/>
          <a:lstStyle/>
          <a:p>
            <a:pPr>
              <a:defRPr sz="2400">
                <a:solidFill>
                  <a:srgbClr val="FFFFFF"/>
                </a:solidFill>
              </a:defRPr>
            </a:pPr>
          </a:p>
        </p:txBody>
      </p:sp>
      <p:sp>
        <p:nvSpPr>
          <p:cNvPr id="1164" name="Multiply 199"/>
          <p:cNvSpPr/>
          <p:nvPr/>
        </p:nvSpPr>
        <p:spPr>
          <a:xfrm>
            <a:off x="756097" y="4885185"/>
            <a:ext cx="135631" cy="13563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682"/>
                </a:moveTo>
                <a:lnTo>
                  <a:pt x="2682" y="0"/>
                </a:lnTo>
                <a:lnTo>
                  <a:pt x="10800" y="8118"/>
                </a:lnTo>
                <a:lnTo>
                  <a:pt x="18918" y="0"/>
                </a:lnTo>
                <a:lnTo>
                  <a:pt x="21600" y="2682"/>
                </a:lnTo>
                <a:lnTo>
                  <a:pt x="13482" y="10800"/>
                </a:lnTo>
                <a:lnTo>
                  <a:pt x="21600" y="18918"/>
                </a:lnTo>
                <a:lnTo>
                  <a:pt x="18918" y="21600"/>
                </a:lnTo>
                <a:lnTo>
                  <a:pt x="10800" y="13482"/>
                </a:lnTo>
                <a:lnTo>
                  <a:pt x="2682" y="21600"/>
                </a:lnTo>
                <a:lnTo>
                  <a:pt x="0" y="18918"/>
                </a:lnTo>
                <a:lnTo>
                  <a:pt x="8118" y="10800"/>
                </a:lnTo>
                <a:close/>
              </a:path>
            </a:pathLst>
          </a:custGeom>
          <a:solidFill>
            <a:srgbClr val="FF0000"/>
          </a:solidFill>
          <a:ln w="12700">
            <a:solidFill>
              <a:srgbClr val="FF0000"/>
            </a:solidFill>
          </a:ln>
        </p:spPr>
        <p:txBody>
          <a:bodyPr lIns="45719" rIns="45719" anchor="ctr"/>
          <a:lstStyle/>
          <a:p>
            <a:pPr>
              <a:defRPr sz="2400">
                <a:solidFill>
                  <a:srgbClr val="FFFFFF"/>
                </a:solidFill>
              </a:defRPr>
            </a:pPr>
          </a:p>
        </p:txBody>
      </p:sp>
      <p:sp>
        <p:nvSpPr>
          <p:cNvPr id="1165" name="Multiply 200"/>
          <p:cNvSpPr/>
          <p:nvPr/>
        </p:nvSpPr>
        <p:spPr>
          <a:xfrm>
            <a:off x="689422" y="5085210"/>
            <a:ext cx="135631" cy="13563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682"/>
                </a:moveTo>
                <a:lnTo>
                  <a:pt x="2682" y="0"/>
                </a:lnTo>
                <a:lnTo>
                  <a:pt x="10800" y="8118"/>
                </a:lnTo>
                <a:lnTo>
                  <a:pt x="18918" y="0"/>
                </a:lnTo>
                <a:lnTo>
                  <a:pt x="21600" y="2682"/>
                </a:lnTo>
                <a:lnTo>
                  <a:pt x="13482" y="10800"/>
                </a:lnTo>
                <a:lnTo>
                  <a:pt x="21600" y="18918"/>
                </a:lnTo>
                <a:lnTo>
                  <a:pt x="18918" y="21600"/>
                </a:lnTo>
                <a:lnTo>
                  <a:pt x="10800" y="13482"/>
                </a:lnTo>
                <a:lnTo>
                  <a:pt x="2682" y="21600"/>
                </a:lnTo>
                <a:lnTo>
                  <a:pt x="0" y="18918"/>
                </a:lnTo>
                <a:lnTo>
                  <a:pt x="8118" y="10800"/>
                </a:lnTo>
                <a:close/>
              </a:path>
            </a:pathLst>
          </a:custGeom>
          <a:solidFill>
            <a:srgbClr val="FF0000"/>
          </a:solidFill>
          <a:ln w="12700">
            <a:solidFill>
              <a:srgbClr val="FF0000"/>
            </a:solidFill>
          </a:ln>
        </p:spPr>
        <p:txBody>
          <a:bodyPr lIns="45719" rIns="45719" anchor="ctr"/>
          <a:lstStyle/>
          <a:p>
            <a:pPr>
              <a:defRPr sz="2400">
                <a:solidFill>
                  <a:srgbClr val="FFFFFF"/>
                </a:solidFill>
              </a:defRPr>
            </a:pPr>
          </a:p>
        </p:txBody>
      </p:sp>
      <p:sp>
        <p:nvSpPr>
          <p:cNvPr id="1166" name="Multiply 201"/>
          <p:cNvSpPr/>
          <p:nvPr/>
        </p:nvSpPr>
        <p:spPr>
          <a:xfrm>
            <a:off x="641797" y="5313810"/>
            <a:ext cx="135631" cy="13563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682"/>
                </a:moveTo>
                <a:lnTo>
                  <a:pt x="2682" y="0"/>
                </a:lnTo>
                <a:lnTo>
                  <a:pt x="10800" y="8118"/>
                </a:lnTo>
                <a:lnTo>
                  <a:pt x="18918" y="0"/>
                </a:lnTo>
                <a:lnTo>
                  <a:pt x="21600" y="2682"/>
                </a:lnTo>
                <a:lnTo>
                  <a:pt x="13482" y="10800"/>
                </a:lnTo>
                <a:lnTo>
                  <a:pt x="21600" y="18918"/>
                </a:lnTo>
                <a:lnTo>
                  <a:pt x="18918" y="21600"/>
                </a:lnTo>
                <a:lnTo>
                  <a:pt x="10800" y="13482"/>
                </a:lnTo>
                <a:lnTo>
                  <a:pt x="2682" y="21600"/>
                </a:lnTo>
                <a:lnTo>
                  <a:pt x="0" y="18918"/>
                </a:lnTo>
                <a:lnTo>
                  <a:pt x="8118" y="10800"/>
                </a:lnTo>
                <a:close/>
              </a:path>
            </a:pathLst>
          </a:custGeom>
          <a:solidFill>
            <a:srgbClr val="FF0000"/>
          </a:solidFill>
          <a:ln w="12700">
            <a:solidFill>
              <a:srgbClr val="FF0000"/>
            </a:solidFill>
          </a:ln>
        </p:spPr>
        <p:txBody>
          <a:bodyPr lIns="45719" rIns="45719" anchor="ctr"/>
          <a:lstStyle/>
          <a:p>
            <a:pPr>
              <a:defRPr sz="2400">
                <a:solidFill>
                  <a:srgbClr val="FFFFFF"/>
                </a:solidFill>
              </a:defRPr>
            </a:pPr>
          </a:p>
        </p:txBody>
      </p:sp>
      <p:sp>
        <p:nvSpPr>
          <p:cNvPr id="1167" name="Multiply 202"/>
          <p:cNvSpPr/>
          <p:nvPr/>
        </p:nvSpPr>
        <p:spPr>
          <a:xfrm>
            <a:off x="617985" y="5590035"/>
            <a:ext cx="135630" cy="13563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682"/>
                </a:moveTo>
                <a:lnTo>
                  <a:pt x="2682" y="0"/>
                </a:lnTo>
                <a:lnTo>
                  <a:pt x="10800" y="8118"/>
                </a:lnTo>
                <a:lnTo>
                  <a:pt x="18918" y="0"/>
                </a:lnTo>
                <a:lnTo>
                  <a:pt x="21600" y="2682"/>
                </a:lnTo>
                <a:lnTo>
                  <a:pt x="13482" y="10800"/>
                </a:lnTo>
                <a:lnTo>
                  <a:pt x="21600" y="18918"/>
                </a:lnTo>
                <a:lnTo>
                  <a:pt x="18918" y="21600"/>
                </a:lnTo>
                <a:lnTo>
                  <a:pt x="10800" y="13482"/>
                </a:lnTo>
                <a:lnTo>
                  <a:pt x="2682" y="21600"/>
                </a:lnTo>
                <a:lnTo>
                  <a:pt x="0" y="18918"/>
                </a:lnTo>
                <a:lnTo>
                  <a:pt x="8118" y="10800"/>
                </a:lnTo>
                <a:close/>
              </a:path>
            </a:pathLst>
          </a:custGeom>
          <a:solidFill>
            <a:srgbClr val="FF0000"/>
          </a:solidFill>
          <a:ln w="12700">
            <a:solidFill>
              <a:srgbClr val="FF0000"/>
            </a:solidFill>
          </a:ln>
        </p:spPr>
        <p:txBody>
          <a:bodyPr lIns="45719" rIns="45719" anchor="ctr"/>
          <a:lstStyle/>
          <a:p>
            <a:pPr>
              <a:defRPr sz="2400">
                <a:solidFill>
                  <a:srgbClr val="FFFFFF"/>
                </a:solidFill>
              </a:defRPr>
            </a:pPr>
          </a:p>
        </p:txBody>
      </p:sp>
      <p:sp>
        <p:nvSpPr>
          <p:cNvPr id="1168" name="Multiply 203"/>
          <p:cNvSpPr/>
          <p:nvPr/>
        </p:nvSpPr>
        <p:spPr>
          <a:xfrm>
            <a:off x="2270573" y="4066035"/>
            <a:ext cx="135631" cy="13563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682"/>
                </a:moveTo>
                <a:lnTo>
                  <a:pt x="2682" y="0"/>
                </a:lnTo>
                <a:lnTo>
                  <a:pt x="10800" y="8118"/>
                </a:lnTo>
                <a:lnTo>
                  <a:pt x="18918" y="0"/>
                </a:lnTo>
                <a:lnTo>
                  <a:pt x="21600" y="2682"/>
                </a:lnTo>
                <a:lnTo>
                  <a:pt x="13482" y="10800"/>
                </a:lnTo>
                <a:lnTo>
                  <a:pt x="21600" y="18918"/>
                </a:lnTo>
                <a:lnTo>
                  <a:pt x="18918" y="21600"/>
                </a:lnTo>
                <a:lnTo>
                  <a:pt x="10800" y="13482"/>
                </a:lnTo>
                <a:lnTo>
                  <a:pt x="2682" y="21600"/>
                </a:lnTo>
                <a:lnTo>
                  <a:pt x="0" y="18918"/>
                </a:lnTo>
                <a:lnTo>
                  <a:pt x="8118" y="10800"/>
                </a:lnTo>
                <a:close/>
              </a:path>
            </a:pathLst>
          </a:custGeom>
          <a:solidFill>
            <a:srgbClr val="FF0000"/>
          </a:solidFill>
          <a:ln w="12700">
            <a:solidFill>
              <a:srgbClr val="FF0000"/>
            </a:solidFill>
          </a:ln>
        </p:spPr>
        <p:txBody>
          <a:bodyPr lIns="45719" rIns="45719" anchor="ctr"/>
          <a:lstStyle/>
          <a:p>
            <a:pPr>
              <a:defRPr sz="2400">
                <a:solidFill>
                  <a:srgbClr val="FFFFFF"/>
                </a:solidFill>
              </a:defRPr>
            </a:pPr>
          </a:p>
        </p:txBody>
      </p:sp>
      <p:sp>
        <p:nvSpPr>
          <p:cNvPr id="1169" name="Multiply 204"/>
          <p:cNvSpPr/>
          <p:nvPr/>
        </p:nvSpPr>
        <p:spPr>
          <a:xfrm>
            <a:off x="2332484" y="4347023"/>
            <a:ext cx="135631" cy="13563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682"/>
                </a:moveTo>
                <a:lnTo>
                  <a:pt x="2682" y="0"/>
                </a:lnTo>
                <a:lnTo>
                  <a:pt x="10800" y="8118"/>
                </a:lnTo>
                <a:lnTo>
                  <a:pt x="18918" y="0"/>
                </a:lnTo>
                <a:lnTo>
                  <a:pt x="21600" y="2682"/>
                </a:lnTo>
                <a:lnTo>
                  <a:pt x="13482" y="10800"/>
                </a:lnTo>
                <a:lnTo>
                  <a:pt x="21600" y="18918"/>
                </a:lnTo>
                <a:lnTo>
                  <a:pt x="18918" y="21600"/>
                </a:lnTo>
                <a:lnTo>
                  <a:pt x="10800" y="13482"/>
                </a:lnTo>
                <a:lnTo>
                  <a:pt x="2682" y="21600"/>
                </a:lnTo>
                <a:lnTo>
                  <a:pt x="0" y="18918"/>
                </a:lnTo>
                <a:lnTo>
                  <a:pt x="8118" y="10800"/>
                </a:lnTo>
                <a:close/>
              </a:path>
            </a:pathLst>
          </a:custGeom>
          <a:solidFill>
            <a:srgbClr val="FF0000"/>
          </a:solidFill>
          <a:ln w="12700">
            <a:solidFill>
              <a:srgbClr val="FF0000"/>
            </a:solidFill>
          </a:ln>
        </p:spPr>
        <p:txBody>
          <a:bodyPr lIns="45719" rIns="45719" anchor="ctr"/>
          <a:lstStyle/>
          <a:p>
            <a:pPr>
              <a:defRPr sz="2400">
                <a:solidFill>
                  <a:srgbClr val="FFFFFF"/>
                </a:solidFill>
              </a:defRPr>
            </a:pPr>
          </a:p>
        </p:txBody>
      </p:sp>
      <p:sp>
        <p:nvSpPr>
          <p:cNvPr id="1170" name="Multiply 205"/>
          <p:cNvSpPr/>
          <p:nvPr/>
        </p:nvSpPr>
        <p:spPr>
          <a:xfrm>
            <a:off x="2389634" y="4575623"/>
            <a:ext cx="135631" cy="13563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682"/>
                </a:moveTo>
                <a:lnTo>
                  <a:pt x="2682" y="0"/>
                </a:lnTo>
                <a:lnTo>
                  <a:pt x="10800" y="8118"/>
                </a:lnTo>
                <a:lnTo>
                  <a:pt x="18918" y="0"/>
                </a:lnTo>
                <a:lnTo>
                  <a:pt x="21600" y="2682"/>
                </a:lnTo>
                <a:lnTo>
                  <a:pt x="13482" y="10800"/>
                </a:lnTo>
                <a:lnTo>
                  <a:pt x="21600" y="18918"/>
                </a:lnTo>
                <a:lnTo>
                  <a:pt x="18918" y="21600"/>
                </a:lnTo>
                <a:lnTo>
                  <a:pt x="10800" y="13482"/>
                </a:lnTo>
                <a:lnTo>
                  <a:pt x="2682" y="21600"/>
                </a:lnTo>
                <a:lnTo>
                  <a:pt x="0" y="18918"/>
                </a:lnTo>
                <a:lnTo>
                  <a:pt x="8118" y="10800"/>
                </a:lnTo>
                <a:close/>
              </a:path>
            </a:pathLst>
          </a:custGeom>
          <a:solidFill>
            <a:srgbClr val="FF0000"/>
          </a:solidFill>
          <a:ln w="12700">
            <a:solidFill>
              <a:srgbClr val="FF0000"/>
            </a:solidFill>
          </a:ln>
        </p:spPr>
        <p:txBody>
          <a:bodyPr lIns="45719" rIns="45719" anchor="ctr"/>
          <a:lstStyle/>
          <a:p>
            <a:pPr>
              <a:defRPr sz="2400">
                <a:solidFill>
                  <a:srgbClr val="FFFFFF"/>
                </a:solidFill>
              </a:defRPr>
            </a:pPr>
          </a:p>
        </p:txBody>
      </p:sp>
      <p:sp>
        <p:nvSpPr>
          <p:cNvPr id="1171" name="Multiply 206"/>
          <p:cNvSpPr/>
          <p:nvPr/>
        </p:nvSpPr>
        <p:spPr>
          <a:xfrm>
            <a:off x="2456309" y="4770885"/>
            <a:ext cx="135631" cy="13563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682"/>
                </a:moveTo>
                <a:lnTo>
                  <a:pt x="2682" y="0"/>
                </a:lnTo>
                <a:lnTo>
                  <a:pt x="10800" y="8118"/>
                </a:lnTo>
                <a:lnTo>
                  <a:pt x="18918" y="0"/>
                </a:lnTo>
                <a:lnTo>
                  <a:pt x="21600" y="2682"/>
                </a:lnTo>
                <a:lnTo>
                  <a:pt x="13482" y="10800"/>
                </a:lnTo>
                <a:lnTo>
                  <a:pt x="21600" y="18918"/>
                </a:lnTo>
                <a:lnTo>
                  <a:pt x="18918" y="21600"/>
                </a:lnTo>
                <a:lnTo>
                  <a:pt x="10800" y="13482"/>
                </a:lnTo>
                <a:lnTo>
                  <a:pt x="2682" y="21600"/>
                </a:lnTo>
                <a:lnTo>
                  <a:pt x="0" y="18918"/>
                </a:lnTo>
                <a:lnTo>
                  <a:pt x="8118" y="10800"/>
                </a:lnTo>
                <a:close/>
              </a:path>
            </a:pathLst>
          </a:custGeom>
          <a:solidFill>
            <a:srgbClr val="FF0000"/>
          </a:solidFill>
          <a:ln w="12700">
            <a:solidFill>
              <a:srgbClr val="FF0000"/>
            </a:solidFill>
          </a:ln>
        </p:spPr>
        <p:txBody>
          <a:bodyPr lIns="45719" rIns="45719" anchor="ctr"/>
          <a:lstStyle/>
          <a:p>
            <a:pPr>
              <a:defRPr sz="2400">
                <a:solidFill>
                  <a:srgbClr val="FFFFFF"/>
                </a:solidFill>
              </a:defRPr>
            </a:pPr>
          </a:p>
        </p:txBody>
      </p:sp>
      <p:sp>
        <p:nvSpPr>
          <p:cNvPr id="1172" name="Multiply 207"/>
          <p:cNvSpPr/>
          <p:nvPr/>
        </p:nvSpPr>
        <p:spPr>
          <a:xfrm>
            <a:off x="2565848" y="4928048"/>
            <a:ext cx="135631" cy="13563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682"/>
                </a:moveTo>
                <a:lnTo>
                  <a:pt x="2682" y="0"/>
                </a:lnTo>
                <a:lnTo>
                  <a:pt x="10800" y="8118"/>
                </a:lnTo>
                <a:lnTo>
                  <a:pt x="18918" y="0"/>
                </a:lnTo>
                <a:lnTo>
                  <a:pt x="21600" y="2682"/>
                </a:lnTo>
                <a:lnTo>
                  <a:pt x="13482" y="10800"/>
                </a:lnTo>
                <a:lnTo>
                  <a:pt x="21600" y="18918"/>
                </a:lnTo>
                <a:lnTo>
                  <a:pt x="18918" y="21600"/>
                </a:lnTo>
                <a:lnTo>
                  <a:pt x="10800" y="13482"/>
                </a:lnTo>
                <a:lnTo>
                  <a:pt x="2682" y="21600"/>
                </a:lnTo>
                <a:lnTo>
                  <a:pt x="0" y="18918"/>
                </a:lnTo>
                <a:lnTo>
                  <a:pt x="8118" y="10800"/>
                </a:lnTo>
                <a:close/>
              </a:path>
            </a:pathLst>
          </a:custGeom>
          <a:solidFill>
            <a:srgbClr val="FF0000"/>
          </a:solidFill>
          <a:ln w="12700">
            <a:solidFill>
              <a:srgbClr val="FF0000"/>
            </a:solidFill>
          </a:ln>
        </p:spPr>
        <p:txBody>
          <a:bodyPr lIns="45719" rIns="45719" anchor="ctr"/>
          <a:lstStyle/>
          <a:p>
            <a:pPr>
              <a:defRPr sz="2400">
                <a:solidFill>
                  <a:srgbClr val="FFFFFF"/>
                </a:solidFill>
              </a:defRPr>
            </a:pPr>
          </a:p>
        </p:txBody>
      </p:sp>
      <p:sp>
        <p:nvSpPr>
          <p:cNvPr id="1173" name="Multiply 208"/>
          <p:cNvSpPr/>
          <p:nvPr/>
        </p:nvSpPr>
        <p:spPr>
          <a:xfrm>
            <a:off x="2732534" y="5009010"/>
            <a:ext cx="135631" cy="13563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682"/>
                </a:moveTo>
                <a:lnTo>
                  <a:pt x="2682" y="0"/>
                </a:lnTo>
                <a:lnTo>
                  <a:pt x="10800" y="8118"/>
                </a:lnTo>
                <a:lnTo>
                  <a:pt x="18918" y="0"/>
                </a:lnTo>
                <a:lnTo>
                  <a:pt x="21600" y="2682"/>
                </a:lnTo>
                <a:lnTo>
                  <a:pt x="13482" y="10800"/>
                </a:lnTo>
                <a:lnTo>
                  <a:pt x="21600" y="18918"/>
                </a:lnTo>
                <a:lnTo>
                  <a:pt x="18918" y="21600"/>
                </a:lnTo>
                <a:lnTo>
                  <a:pt x="10800" y="13482"/>
                </a:lnTo>
                <a:lnTo>
                  <a:pt x="2682" y="21600"/>
                </a:lnTo>
                <a:lnTo>
                  <a:pt x="0" y="18918"/>
                </a:lnTo>
                <a:lnTo>
                  <a:pt x="8118" y="10800"/>
                </a:lnTo>
                <a:close/>
              </a:path>
            </a:pathLst>
          </a:custGeom>
          <a:solidFill>
            <a:srgbClr val="FF0000"/>
          </a:solidFill>
          <a:ln w="12700">
            <a:solidFill>
              <a:srgbClr val="FF0000"/>
            </a:solidFill>
          </a:ln>
        </p:spPr>
        <p:txBody>
          <a:bodyPr lIns="45719" rIns="45719" anchor="ctr"/>
          <a:lstStyle/>
          <a:p>
            <a:pPr>
              <a:defRPr sz="2400">
                <a:solidFill>
                  <a:srgbClr val="FFFFFF"/>
                </a:solidFill>
              </a:defRPr>
            </a:pPr>
          </a:p>
        </p:txBody>
      </p:sp>
      <p:sp>
        <p:nvSpPr>
          <p:cNvPr id="1174" name="Multiply 209"/>
          <p:cNvSpPr/>
          <p:nvPr/>
        </p:nvSpPr>
        <p:spPr>
          <a:xfrm>
            <a:off x="2894459" y="5013773"/>
            <a:ext cx="135631" cy="13563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682"/>
                </a:moveTo>
                <a:lnTo>
                  <a:pt x="2682" y="0"/>
                </a:lnTo>
                <a:lnTo>
                  <a:pt x="10800" y="8118"/>
                </a:lnTo>
                <a:lnTo>
                  <a:pt x="18918" y="0"/>
                </a:lnTo>
                <a:lnTo>
                  <a:pt x="21600" y="2682"/>
                </a:lnTo>
                <a:lnTo>
                  <a:pt x="13482" y="10800"/>
                </a:lnTo>
                <a:lnTo>
                  <a:pt x="21600" y="18918"/>
                </a:lnTo>
                <a:lnTo>
                  <a:pt x="18918" y="21600"/>
                </a:lnTo>
                <a:lnTo>
                  <a:pt x="10800" y="13482"/>
                </a:lnTo>
                <a:lnTo>
                  <a:pt x="2682" y="21600"/>
                </a:lnTo>
                <a:lnTo>
                  <a:pt x="0" y="18918"/>
                </a:lnTo>
                <a:lnTo>
                  <a:pt x="8118" y="10800"/>
                </a:lnTo>
                <a:close/>
              </a:path>
            </a:pathLst>
          </a:custGeom>
          <a:solidFill>
            <a:srgbClr val="FF0000"/>
          </a:solidFill>
          <a:ln w="12700">
            <a:solidFill>
              <a:srgbClr val="FF0000"/>
            </a:solidFill>
          </a:ln>
        </p:spPr>
        <p:txBody>
          <a:bodyPr lIns="45719" rIns="45719" anchor="ctr"/>
          <a:lstStyle/>
          <a:p>
            <a:pPr>
              <a:defRPr sz="2400">
                <a:solidFill>
                  <a:srgbClr val="FFFFFF"/>
                </a:solidFill>
              </a:defRPr>
            </a:pPr>
          </a:p>
        </p:txBody>
      </p:sp>
      <p:sp>
        <p:nvSpPr>
          <p:cNvPr id="1175" name="Multiply 210"/>
          <p:cNvSpPr/>
          <p:nvPr/>
        </p:nvSpPr>
        <p:spPr>
          <a:xfrm>
            <a:off x="3061148" y="5009010"/>
            <a:ext cx="135631" cy="13563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682"/>
                </a:moveTo>
                <a:lnTo>
                  <a:pt x="2682" y="0"/>
                </a:lnTo>
                <a:lnTo>
                  <a:pt x="10800" y="8118"/>
                </a:lnTo>
                <a:lnTo>
                  <a:pt x="18918" y="0"/>
                </a:lnTo>
                <a:lnTo>
                  <a:pt x="21600" y="2682"/>
                </a:lnTo>
                <a:lnTo>
                  <a:pt x="13482" y="10800"/>
                </a:lnTo>
                <a:lnTo>
                  <a:pt x="21600" y="18918"/>
                </a:lnTo>
                <a:lnTo>
                  <a:pt x="18918" y="21600"/>
                </a:lnTo>
                <a:lnTo>
                  <a:pt x="10800" y="13482"/>
                </a:lnTo>
                <a:lnTo>
                  <a:pt x="2682" y="21600"/>
                </a:lnTo>
                <a:lnTo>
                  <a:pt x="0" y="18918"/>
                </a:lnTo>
                <a:lnTo>
                  <a:pt x="8118" y="10800"/>
                </a:lnTo>
                <a:close/>
              </a:path>
            </a:pathLst>
          </a:custGeom>
          <a:solidFill>
            <a:srgbClr val="FF0000"/>
          </a:solidFill>
          <a:ln w="12700">
            <a:solidFill>
              <a:srgbClr val="FF0000"/>
            </a:solidFill>
          </a:ln>
        </p:spPr>
        <p:txBody>
          <a:bodyPr lIns="45719" rIns="45719" anchor="ctr"/>
          <a:lstStyle/>
          <a:p>
            <a:pPr>
              <a:defRPr sz="2400">
                <a:solidFill>
                  <a:srgbClr val="FFFFFF"/>
                </a:solidFill>
              </a:defRPr>
            </a:pPr>
          </a:p>
        </p:txBody>
      </p:sp>
      <p:sp>
        <p:nvSpPr>
          <p:cNvPr id="1176" name="Multiply 211"/>
          <p:cNvSpPr/>
          <p:nvPr/>
        </p:nvSpPr>
        <p:spPr>
          <a:xfrm>
            <a:off x="3213548" y="4999485"/>
            <a:ext cx="135631" cy="13563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682"/>
                </a:moveTo>
                <a:lnTo>
                  <a:pt x="2682" y="0"/>
                </a:lnTo>
                <a:lnTo>
                  <a:pt x="10800" y="8118"/>
                </a:lnTo>
                <a:lnTo>
                  <a:pt x="18918" y="0"/>
                </a:lnTo>
                <a:lnTo>
                  <a:pt x="21600" y="2682"/>
                </a:lnTo>
                <a:lnTo>
                  <a:pt x="13482" y="10800"/>
                </a:lnTo>
                <a:lnTo>
                  <a:pt x="21600" y="18918"/>
                </a:lnTo>
                <a:lnTo>
                  <a:pt x="18918" y="21600"/>
                </a:lnTo>
                <a:lnTo>
                  <a:pt x="10800" y="13482"/>
                </a:lnTo>
                <a:lnTo>
                  <a:pt x="2682" y="21600"/>
                </a:lnTo>
                <a:lnTo>
                  <a:pt x="0" y="18918"/>
                </a:lnTo>
                <a:lnTo>
                  <a:pt x="8118" y="10800"/>
                </a:lnTo>
                <a:close/>
              </a:path>
            </a:pathLst>
          </a:custGeom>
          <a:solidFill>
            <a:srgbClr val="FF0000"/>
          </a:solidFill>
          <a:ln w="12700">
            <a:solidFill>
              <a:srgbClr val="FF0000"/>
            </a:solidFill>
          </a:ln>
        </p:spPr>
        <p:txBody>
          <a:bodyPr lIns="45719" rIns="45719" anchor="ctr"/>
          <a:lstStyle/>
          <a:p>
            <a:pPr>
              <a:defRPr sz="2400">
                <a:solidFill>
                  <a:srgbClr val="FFFFFF"/>
                </a:solidFill>
              </a:defRPr>
            </a:pPr>
          </a:p>
        </p:txBody>
      </p:sp>
      <p:sp>
        <p:nvSpPr>
          <p:cNvPr id="1177" name="Multiply 212"/>
          <p:cNvSpPr/>
          <p:nvPr/>
        </p:nvSpPr>
        <p:spPr>
          <a:xfrm>
            <a:off x="3365948" y="4913760"/>
            <a:ext cx="135631" cy="13563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682"/>
                </a:moveTo>
                <a:lnTo>
                  <a:pt x="2682" y="0"/>
                </a:lnTo>
                <a:lnTo>
                  <a:pt x="10800" y="8118"/>
                </a:lnTo>
                <a:lnTo>
                  <a:pt x="18918" y="0"/>
                </a:lnTo>
                <a:lnTo>
                  <a:pt x="21600" y="2682"/>
                </a:lnTo>
                <a:lnTo>
                  <a:pt x="13482" y="10800"/>
                </a:lnTo>
                <a:lnTo>
                  <a:pt x="21600" y="18918"/>
                </a:lnTo>
                <a:lnTo>
                  <a:pt x="18918" y="21600"/>
                </a:lnTo>
                <a:lnTo>
                  <a:pt x="10800" y="13482"/>
                </a:lnTo>
                <a:lnTo>
                  <a:pt x="2682" y="21600"/>
                </a:lnTo>
                <a:lnTo>
                  <a:pt x="0" y="18918"/>
                </a:lnTo>
                <a:lnTo>
                  <a:pt x="8118" y="10800"/>
                </a:lnTo>
                <a:close/>
              </a:path>
            </a:pathLst>
          </a:custGeom>
          <a:solidFill>
            <a:srgbClr val="FF0000"/>
          </a:solidFill>
          <a:ln w="12700">
            <a:solidFill>
              <a:srgbClr val="FF0000"/>
            </a:solidFill>
          </a:ln>
        </p:spPr>
        <p:txBody>
          <a:bodyPr lIns="45719" rIns="45719" anchor="ctr"/>
          <a:lstStyle/>
          <a:p>
            <a:pPr>
              <a:defRPr sz="2400">
                <a:solidFill>
                  <a:srgbClr val="FFFFFF"/>
                </a:solidFill>
              </a:defRPr>
            </a:pPr>
          </a:p>
        </p:txBody>
      </p:sp>
      <p:sp>
        <p:nvSpPr>
          <p:cNvPr id="1178" name="Multiply 213"/>
          <p:cNvSpPr/>
          <p:nvPr/>
        </p:nvSpPr>
        <p:spPr>
          <a:xfrm>
            <a:off x="3480248" y="4756598"/>
            <a:ext cx="135631" cy="13563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682"/>
                </a:moveTo>
                <a:lnTo>
                  <a:pt x="2682" y="0"/>
                </a:lnTo>
                <a:lnTo>
                  <a:pt x="10800" y="8118"/>
                </a:lnTo>
                <a:lnTo>
                  <a:pt x="18918" y="0"/>
                </a:lnTo>
                <a:lnTo>
                  <a:pt x="21600" y="2682"/>
                </a:lnTo>
                <a:lnTo>
                  <a:pt x="13482" y="10800"/>
                </a:lnTo>
                <a:lnTo>
                  <a:pt x="21600" y="18918"/>
                </a:lnTo>
                <a:lnTo>
                  <a:pt x="18918" y="21600"/>
                </a:lnTo>
                <a:lnTo>
                  <a:pt x="10800" y="13482"/>
                </a:lnTo>
                <a:lnTo>
                  <a:pt x="2682" y="21600"/>
                </a:lnTo>
                <a:lnTo>
                  <a:pt x="0" y="18918"/>
                </a:lnTo>
                <a:lnTo>
                  <a:pt x="8118" y="10800"/>
                </a:lnTo>
                <a:close/>
              </a:path>
            </a:pathLst>
          </a:custGeom>
          <a:solidFill>
            <a:srgbClr val="FF0000"/>
          </a:solidFill>
          <a:ln w="12700">
            <a:solidFill>
              <a:srgbClr val="FF0000"/>
            </a:solidFill>
          </a:ln>
        </p:spPr>
        <p:txBody>
          <a:bodyPr lIns="45719" rIns="45719" anchor="ctr"/>
          <a:lstStyle/>
          <a:p>
            <a:pPr>
              <a:defRPr sz="2400">
                <a:solidFill>
                  <a:srgbClr val="FFFFFF"/>
                </a:solidFill>
              </a:defRPr>
            </a:pPr>
          </a:p>
        </p:txBody>
      </p:sp>
      <p:sp>
        <p:nvSpPr>
          <p:cNvPr id="1179" name="Multiply 214"/>
          <p:cNvSpPr/>
          <p:nvPr/>
        </p:nvSpPr>
        <p:spPr>
          <a:xfrm>
            <a:off x="3542160" y="4570860"/>
            <a:ext cx="135631" cy="13563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682"/>
                </a:moveTo>
                <a:lnTo>
                  <a:pt x="2682" y="0"/>
                </a:lnTo>
                <a:lnTo>
                  <a:pt x="10800" y="8118"/>
                </a:lnTo>
                <a:lnTo>
                  <a:pt x="18918" y="0"/>
                </a:lnTo>
                <a:lnTo>
                  <a:pt x="21600" y="2682"/>
                </a:lnTo>
                <a:lnTo>
                  <a:pt x="13482" y="10800"/>
                </a:lnTo>
                <a:lnTo>
                  <a:pt x="21600" y="18918"/>
                </a:lnTo>
                <a:lnTo>
                  <a:pt x="18918" y="21600"/>
                </a:lnTo>
                <a:lnTo>
                  <a:pt x="10800" y="13482"/>
                </a:lnTo>
                <a:lnTo>
                  <a:pt x="2682" y="21600"/>
                </a:lnTo>
                <a:lnTo>
                  <a:pt x="0" y="18918"/>
                </a:lnTo>
                <a:lnTo>
                  <a:pt x="8118" y="10800"/>
                </a:lnTo>
                <a:close/>
              </a:path>
            </a:pathLst>
          </a:custGeom>
          <a:solidFill>
            <a:srgbClr val="FF0000"/>
          </a:solidFill>
          <a:ln w="12700">
            <a:solidFill>
              <a:srgbClr val="FF0000"/>
            </a:solidFill>
          </a:ln>
        </p:spPr>
        <p:txBody>
          <a:bodyPr lIns="45719" rIns="45719" anchor="ctr"/>
          <a:lstStyle/>
          <a:p>
            <a:pPr>
              <a:defRPr sz="2400">
                <a:solidFill>
                  <a:srgbClr val="FFFFFF"/>
                </a:solidFill>
              </a:defRPr>
            </a:pPr>
          </a:p>
        </p:txBody>
      </p:sp>
      <p:sp>
        <p:nvSpPr>
          <p:cNvPr id="1180" name="Multiply 215"/>
          <p:cNvSpPr/>
          <p:nvPr/>
        </p:nvSpPr>
        <p:spPr>
          <a:xfrm>
            <a:off x="3594548" y="4327973"/>
            <a:ext cx="135631" cy="13563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682"/>
                </a:moveTo>
                <a:lnTo>
                  <a:pt x="2682" y="0"/>
                </a:lnTo>
                <a:lnTo>
                  <a:pt x="10800" y="8118"/>
                </a:lnTo>
                <a:lnTo>
                  <a:pt x="18918" y="0"/>
                </a:lnTo>
                <a:lnTo>
                  <a:pt x="21600" y="2682"/>
                </a:lnTo>
                <a:lnTo>
                  <a:pt x="13482" y="10800"/>
                </a:lnTo>
                <a:lnTo>
                  <a:pt x="21600" y="18918"/>
                </a:lnTo>
                <a:lnTo>
                  <a:pt x="18918" y="21600"/>
                </a:lnTo>
                <a:lnTo>
                  <a:pt x="10800" y="13482"/>
                </a:lnTo>
                <a:lnTo>
                  <a:pt x="2682" y="21600"/>
                </a:lnTo>
                <a:lnTo>
                  <a:pt x="0" y="18918"/>
                </a:lnTo>
                <a:lnTo>
                  <a:pt x="8118" y="10800"/>
                </a:lnTo>
                <a:close/>
              </a:path>
            </a:pathLst>
          </a:custGeom>
          <a:solidFill>
            <a:srgbClr val="FF0000"/>
          </a:solidFill>
          <a:ln w="12700">
            <a:solidFill>
              <a:srgbClr val="FF0000"/>
            </a:solidFill>
          </a:ln>
        </p:spPr>
        <p:txBody>
          <a:bodyPr lIns="45719" rIns="45719" anchor="ctr"/>
          <a:lstStyle/>
          <a:p>
            <a:pPr>
              <a:defRPr sz="2400">
                <a:solidFill>
                  <a:srgbClr val="FFFFFF"/>
                </a:solidFill>
              </a:defRPr>
            </a:pPr>
          </a:p>
        </p:txBody>
      </p:sp>
      <p:sp>
        <p:nvSpPr>
          <p:cNvPr id="1181" name="Multiply 216"/>
          <p:cNvSpPr/>
          <p:nvPr/>
        </p:nvSpPr>
        <p:spPr>
          <a:xfrm>
            <a:off x="3646935" y="4046985"/>
            <a:ext cx="135631" cy="13563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682"/>
                </a:moveTo>
                <a:lnTo>
                  <a:pt x="2682" y="0"/>
                </a:lnTo>
                <a:lnTo>
                  <a:pt x="10800" y="8118"/>
                </a:lnTo>
                <a:lnTo>
                  <a:pt x="18918" y="0"/>
                </a:lnTo>
                <a:lnTo>
                  <a:pt x="21600" y="2682"/>
                </a:lnTo>
                <a:lnTo>
                  <a:pt x="13482" y="10800"/>
                </a:lnTo>
                <a:lnTo>
                  <a:pt x="21600" y="18918"/>
                </a:lnTo>
                <a:lnTo>
                  <a:pt x="18918" y="21600"/>
                </a:lnTo>
                <a:lnTo>
                  <a:pt x="10800" y="13482"/>
                </a:lnTo>
                <a:lnTo>
                  <a:pt x="2682" y="21600"/>
                </a:lnTo>
                <a:lnTo>
                  <a:pt x="0" y="18918"/>
                </a:lnTo>
                <a:lnTo>
                  <a:pt x="8118" y="10800"/>
                </a:lnTo>
                <a:close/>
              </a:path>
            </a:pathLst>
          </a:custGeom>
          <a:solidFill>
            <a:srgbClr val="FF0000"/>
          </a:solidFill>
          <a:ln w="12700">
            <a:solidFill>
              <a:srgbClr val="FF0000"/>
            </a:solidFill>
          </a:ln>
        </p:spPr>
        <p:txBody>
          <a:bodyPr lIns="45719" rIns="45719" anchor="ctr"/>
          <a:lstStyle/>
          <a:p>
            <a:pPr>
              <a:defRPr sz="2400">
                <a:solidFill>
                  <a:srgbClr val="FFFFFF"/>
                </a:solidFill>
              </a:defRPr>
            </a:pPr>
          </a:p>
        </p:txBody>
      </p:sp>
      <p:grpSp>
        <p:nvGrpSpPr>
          <p:cNvPr id="1189" name="Group 48"/>
          <p:cNvGrpSpPr/>
          <p:nvPr/>
        </p:nvGrpSpPr>
        <p:grpSpPr>
          <a:xfrm>
            <a:off x="518160" y="2299717"/>
            <a:ext cx="3352801" cy="1560514"/>
            <a:chOff x="0" y="0"/>
            <a:chExt cx="3352800" cy="1560512"/>
          </a:xfrm>
        </p:grpSpPr>
        <p:grpSp>
          <p:nvGrpSpPr>
            <p:cNvPr id="1184" name="Group 47"/>
            <p:cNvGrpSpPr/>
            <p:nvPr/>
          </p:nvGrpSpPr>
          <p:grpSpPr>
            <a:xfrm>
              <a:off x="88352" y="0"/>
              <a:ext cx="2542581" cy="300355"/>
              <a:chOff x="0" y="0"/>
              <a:chExt cx="2542579" cy="300355"/>
            </a:xfrm>
          </p:grpSpPr>
          <p:sp>
            <p:nvSpPr>
              <p:cNvPr id="1182" name="Text Box 15"/>
              <p:cNvSpPr/>
              <p:nvPr/>
            </p:nvSpPr>
            <p:spPr>
              <a:xfrm>
                <a:off x="0" y="0"/>
                <a:ext cx="2031545" cy="0"/>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a:spcBef>
                    <a:spcPts val="1200"/>
                  </a:spcBef>
                  <a:defRPr>
                    <a:latin typeface="Times New Roman"/>
                    <a:ea typeface="Times New Roman"/>
                    <a:cs typeface="Times New Roman"/>
                    <a:sym typeface="Times New Roman"/>
                  </a:defRPr>
                </a:lvl1pPr>
              </a:lstStyle>
              <a:p>
                <a:pPr/>
                <a:r>
                  <a:t>Wear         Yes/ No</a:t>
                </a:r>
              </a:p>
            </p:txBody>
          </p:sp>
          <p:sp>
            <p:nvSpPr>
              <p:cNvPr id="1183" name="Line 17"/>
              <p:cNvSpPr/>
              <p:nvPr/>
            </p:nvSpPr>
            <p:spPr>
              <a:xfrm>
                <a:off x="1819275" y="300355"/>
                <a:ext cx="723305" cy="1"/>
              </a:xfrm>
              <a:prstGeom prst="line">
                <a:avLst/>
              </a:prstGeom>
              <a:noFill/>
              <a:ln w="9525" cap="flat">
                <a:solidFill>
                  <a:srgbClr val="000000"/>
                </a:solidFill>
                <a:prstDash val="solid"/>
                <a:round/>
              </a:ln>
              <a:effectLst/>
            </p:spPr>
            <p:txBody>
              <a:bodyPr wrap="square" lIns="45719" tIns="45719" rIns="45719" bIns="45719" numCol="1" anchor="t">
                <a:noAutofit/>
              </a:bodyPr>
              <a:lstStyle/>
              <a:p>
                <a:pPr>
                  <a:defRPr>
                    <a:solidFill>
                      <a:srgbClr val="FFFFFF"/>
                    </a:solidFill>
                  </a:defRPr>
                </a:pPr>
              </a:p>
            </p:txBody>
          </p:sp>
        </p:grpSp>
        <p:sp>
          <p:nvSpPr>
            <p:cNvPr id="1185" name="Text Box 15"/>
            <p:cNvSpPr/>
            <p:nvPr/>
          </p:nvSpPr>
          <p:spPr>
            <a:xfrm>
              <a:off x="0" y="355282"/>
              <a:ext cx="1743075"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a:spcBef>
                  <a:spcPts val="1200"/>
                </a:spcBef>
                <a:defRPr>
                  <a:latin typeface="Times New Roman"/>
                  <a:ea typeface="Times New Roman"/>
                  <a:cs typeface="Times New Roman"/>
                  <a:sym typeface="Times New Roman"/>
                </a:defRPr>
              </a:lvl1pPr>
            </a:lstStyle>
            <a:p>
              <a:pPr/>
              <a:r>
                <a:t>Etiology</a:t>
              </a:r>
            </a:p>
          </p:txBody>
        </p:sp>
        <p:sp>
          <p:nvSpPr>
            <p:cNvPr id="1186" name="Line 44"/>
            <p:cNvSpPr/>
            <p:nvPr/>
          </p:nvSpPr>
          <p:spPr>
            <a:xfrm>
              <a:off x="0" y="942974"/>
              <a:ext cx="3352800" cy="1"/>
            </a:xfrm>
            <a:prstGeom prst="line">
              <a:avLst/>
            </a:prstGeom>
            <a:noFill/>
            <a:ln w="9525" cap="flat">
              <a:solidFill>
                <a:srgbClr val="000000"/>
              </a:solidFill>
              <a:prstDash val="solid"/>
              <a:round/>
            </a:ln>
            <a:effectLst/>
          </p:spPr>
          <p:txBody>
            <a:bodyPr wrap="square" lIns="45719" tIns="45719" rIns="45719" bIns="45719" numCol="1" anchor="t">
              <a:noAutofit/>
            </a:bodyPr>
            <a:lstStyle/>
            <a:p>
              <a:pPr>
                <a:defRPr>
                  <a:solidFill>
                    <a:srgbClr val="FFFFFF"/>
                  </a:solidFill>
                </a:defRPr>
              </a:pPr>
            </a:p>
          </p:txBody>
        </p:sp>
        <p:sp>
          <p:nvSpPr>
            <p:cNvPr id="1187" name="Line 45"/>
            <p:cNvSpPr/>
            <p:nvPr/>
          </p:nvSpPr>
          <p:spPr>
            <a:xfrm>
              <a:off x="0" y="1252537"/>
              <a:ext cx="3352800" cy="1"/>
            </a:xfrm>
            <a:prstGeom prst="line">
              <a:avLst/>
            </a:prstGeom>
            <a:noFill/>
            <a:ln w="9525" cap="flat">
              <a:solidFill>
                <a:srgbClr val="000000"/>
              </a:solidFill>
              <a:prstDash val="solid"/>
              <a:round/>
            </a:ln>
            <a:effectLst/>
          </p:spPr>
          <p:txBody>
            <a:bodyPr wrap="square" lIns="45719" tIns="45719" rIns="45719" bIns="45719" numCol="1" anchor="t">
              <a:noAutofit/>
            </a:bodyPr>
            <a:lstStyle/>
            <a:p>
              <a:pPr>
                <a:defRPr>
                  <a:solidFill>
                    <a:srgbClr val="FFFFFF"/>
                  </a:solidFill>
                </a:defRPr>
              </a:pPr>
            </a:p>
          </p:txBody>
        </p:sp>
        <p:sp>
          <p:nvSpPr>
            <p:cNvPr id="1188" name="Line 46"/>
            <p:cNvSpPr/>
            <p:nvPr/>
          </p:nvSpPr>
          <p:spPr>
            <a:xfrm>
              <a:off x="0" y="1560512"/>
              <a:ext cx="3352800" cy="1"/>
            </a:xfrm>
            <a:prstGeom prst="line">
              <a:avLst/>
            </a:prstGeom>
            <a:noFill/>
            <a:ln w="9525" cap="flat">
              <a:solidFill>
                <a:srgbClr val="000000"/>
              </a:solidFill>
              <a:prstDash val="solid"/>
              <a:round/>
            </a:ln>
            <a:effectLst/>
          </p:spPr>
          <p:txBody>
            <a:bodyPr wrap="square" lIns="45719" tIns="45719" rIns="45719" bIns="45719" numCol="1" anchor="t">
              <a:noAutofit/>
            </a:bodyPr>
            <a:lstStyle/>
            <a:p>
              <a:pPr>
                <a:defRPr>
                  <a:solidFill>
                    <a:srgbClr val="FFFFFF"/>
                  </a:solidFill>
                </a:defRPr>
              </a:pPr>
            </a:p>
          </p:txBody>
        </p:sp>
      </p:gr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0" showMasterSp="1" showMasterPhAnim="1">
  <p:cSld>
    <p:spTree>
      <p:nvGrpSpPr>
        <p:cNvPr id="1" name=""/>
        <p:cNvGrpSpPr/>
        <p:nvPr/>
      </p:nvGrpSpPr>
      <p:grpSpPr>
        <a:xfrm>
          <a:off x="0" y="0"/>
          <a:ext cx="0" cy="0"/>
          <a:chOff x="0" y="0"/>
          <a:chExt cx="0" cy="0"/>
        </a:xfrm>
      </p:grpSpPr>
      <p:sp>
        <p:nvSpPr>
          <p:cNvPr id="1191" name="Rectangle 2"/>
          <p:cNvSpPr txBox="1"/>
          <p:nvPr/>
        </p:nvSpPr>
        <p:spPr>
          <a:xfrm>
            <a:off x="502919" y="461630"/>
            <a:ext cx="8138161" cy="935370"/>
          </a:xfrm>
          <a:prstGeom prst="rect">
            <a:avLst/>
          </a:prstGeom>
          <a:ln w="12700">
            <a:miter lim="400000"/>
          </a:ln>
          <a:extLst>
            <a:ext uri="{C572A759-6A51-4108-AA02-DFA0A04FC94B}">
              <ma14:wrappingTextBoxFlag xmlns:ma14="http://schemas.microsoft.com/office/mac/drawingml/2011/main" val="1"/>
            </a:ext>
          </a:extLst>
        </p:spPr>
        <p:txBody>
          <a:bodyPr lIns="45719" rIns="45719" anchor="b">
            <a:spAutoFit/>
          </a:bodyPr>
          <a:lstStyle>
            <a:lvl1pPr marL="53975" indent="-53975">
              <a:defRPr sz="6000">
                <a:solidFill>
                  <a:srgbClr val="D7E4BD"/>
                </a:solidFill>
                <a:latin typeface="Times New Roman"/>
                <a:ea typeface="Times New Roman"/>
                <a:cs typeface="Times New Roman"/>
                <a:sym typeface="Times New Roman"/>
              </a:defRPr>
            </a:lvl1pPr>
          </a:lstStyle>
          <a:p>
            <a:pPr/>
            <a:r>
              <a:t>CEJ Located</a:t>
            </a:r>
          </a:p>
        </p:txBody>
      </p:sp>
      <p:sp>
        <p:nvSpPr>
          <p:cNvPr id="1192" name="Rectangle 11"/>
          <p:cNvSpPr/>
          <p:nvPr/>
        </p:nvSpPr>
        <p:spPr>
          <a:xfrm>
            <a:off x="304800" y="2590800"/>
            <a:ext cx="4013200" cy="1219200"/>
          </a:xfrm>
          <a:prstGeom prst="rect">
            <a:avLst/>
          </a:prstGeom>
          <a:solidFill>
            <a:srgbClr val="FFFFFF"/>
          </a:solidFill>
          <a:ln>
            <a:solidFill>
              <a:srgbClr val="FFFFFF"/>
            </a:solidFill>
            <a:miter/>
          </a:ln>
          <a:effectLst>
            <a:outerShdw sx="100000" sy="100000" kx="0" ky="0" algn="b" rotWithShape="0" blurRad="63500" dist="38100" dir="2700000">
              <a:srgbClr val="000000">
                <a:alpha val="39999"/>
              </a:srgbClr>
            </a:outerShdw>
          </a:effectLst>
        </p:spPr>
        <p:txBody>
          <a:bodyPr lIns="45719" rIns="45719" anchor="ctr"/>
          <a:lstStyle/>
          <a:p>
            <a:pPr algn="l">
              <a:defRPr sz="2400">
                <a:solidFill>
                  <a:srgbClr val="FFFFFF"/>
                </a:solidFill>
                <a:latin typeface="+mj-lt"/>
                <a:ea typeface="+mj-ea"/>
                <a:cs typeface="+mj-cs"/>
                <a:sym typeface="Arial"/>
              </a:defRPr>
            </a:pPr>
          </a:p>
        </p:txBody>
      </p:sp>
      <p:sp>
        <p:nvSpPr>
          <p:cNvPr id="1193" name="Text Placeholder 18"/>
          <p:cNvSpPr txBox="1"/>
          <p:nvPr>
            <p:ph type="body" sz="quarter" idx="1"/>
          </p:nvPr>
        </p:nvSpPr>
        <p:spPr>
          <a:xfrm>
            <a:off x="414337" y="4191000"/>
            <a:ext cx="3786189" cy="1763714"/>
          </a:xfrm>
          <a:prstGeom prst="rect">
            <a:avLst/>
          </a:prstGeom>
        </p:spPr>
        <p:txBody>
          <a:bodyPr/>
          <a:lstStyle/>
          <a:p>
            <a:pPr/>
          </a:p>
        </p:txBody>
      </p:sp>
      <p:grpSp>
        <p:nvGrpSpPr>
          <p:cNvPr id="1196" name="Picture 6"/>
          <p:cNvGrpSpPr/>
          <p:nvPr/>
        </p:nvGrpSpPr>
        <p:grpSpPr>
          <a:xfrm>
            <a:off x="457200" y="2667000"/>
            <a:ext cx="3687763" cy="1019175"/>
            <a:chOff x="0" y="0"/>
            <a:chExt cx="3687762" cy="1019175"/>
          </a:xfrm>
        </p:grpSpPr>
        <p:sp>
          <p:nvSpPr>
            <p:cNvPr id="1194" name="Rectangle"/>
            <p:cNvSpPr/>
            <p:nvPr/>
          </p:nvSpPr>
          <p:spPr>
            <a:xfrm>
              <a:off x="0" y="0"/>
              <a:ext cx="3687763" cy="1019175"/>
            </a:xfrm>
            <a:prstGeom prst="rect">
              <a:avLst/>
            </a:prstGeom>
            <a:solidFill>
              <a:srgbClr val="FFFFFF"/>
            </a:solidFill>
            <a:ln w="12700" cap="flat">
              <a:noFill/>
              <a:miter lim="400000"/>
            </a:ln>
            <a:effectLst/>
          </p:spPr>
          <p:txBody>
            <a:bodyPr wrap="square" lIns="45719" tIns="45719" rIns="45719" bIns="45719" numCol="1" anchor="ctr">
              <a:noAutofit/>
            </a:bodyPr>
            <a:lstStyle/>
            <a:p>
              <a:pPr/>
            </a:p>
          </p:txBody>
        </p:sp>
        <p:pic>
          <p:nvPicPr>
            <p:cNvPr id="1195" name="image5.tif" descr="image5.tif"/>
            <p:cNvPicPr>
              <a:picLocks noChangeAspect="1"/>
            </p:cNvPicPr>
            <p:nvPr/>
          </p:nvPicPr>
          <p:blipFill>
            <a:blip r:embed="rId2">
              <a:extLst/>
            </a:blip>
            <a:stretch>
              <a:fillRect/>
            </a:stretch>
          </p:blipFill>
          <p:spPr>
            <a:xfrm>
              <a:off x="0" y="0"/>
              <a:ext cx="3687763" cy="1019175"/>
            </a:xfrm>
            <a:prstGeom prst="rect">
              <a:avLst/>
            </a:prstGeom>
            <a:ln w="12700" cap="flat">
              <a:noFill/>
              <a:miter lim="400000"/>
            </a:ln>
            <a:effectLst/>
          </p:spPr>
        </p:pic>
      </p:grpSp>
      <p:grpSp>
        <p:nvGrpSpPr>
          <p:cNvPr id="1199" name="TextBox 8"/>
          <p:cNvGrpSpPr/>
          <p:nvPr/>
        </p:nvGrpSpPr>
        <p:grpSpPr>
          <a:xfrm>
            <a:off x="736600" y="3048000"/>
            <a:ext cx="304800" cy="228600"/>
            <a:chOff x="0" y="0"/>
            <a:chExt cx="304800" cy="228600"/>
          </a:xfrm>
        </p:grpSpPr>
        <p:sp>
          <p:nvSpPr>
            <p:cNvPr id="1197" name="Rectangle"/>
            <p:cNvSpPr/>
            <p:nvPr/>
          </p:nvSpPr>
          <p:spPr>
            <a:xfrm>
              <a:off x="0" y="0"/>
              <a:ext cx="304800" cy="228600"/>
            </a:xfrm>
            <a:prstGeom prst="rect">
              <a:avLst/>
            </a:prstGeom>
            <a:solidFill>
              <a:srgbClr val="F2F2F2"/>
            </a:solidFill>
            <a:ln w="9525" cap="flat">
              <a:solidFill>
                <a:srgbClr val="000000"/>
              </a:solidFill>
              <a:prstDash val="solid"/>
              <a:round/>
            </a:ln>
            <a:effectLst/>
          </p:spPr>
          <p:txBody>
            <a:bodyPr wrap="square" lIns="45719" tIns="45719" rIns="45719" bIns="45719" numCol="1" anchor="ctr">
              <a:noAutofit/>
            </a:bodyPr>
            <a:lstStyle/>
            <a:p>
              <a:pPr>
                <a:defRPr>
                  <a:latin typeface="Times New Roman"/>
                  <a:ea typeface="Times New Roman"/>
                  <a:cs typeface="Times New Roman"/>
                  <a:sym typeface="Times New Roman"/>
                </a:defRPr>
              </a:pPr>
            </a:p>
          </p:txBody>
        </p:sp>
        <p:sp>
          <p:nvSpPr>
            <p:cNvPr id="1198" name="Y"/>
            <p:cNvSpPr txBox="1"/>
            <p:nvPr/>
          </p:nvSpPr>
          <p:spPr>
            <a:xfrm>
              <a:off x="4762" y="27892"/>
              <a:ext cx="295276" cy="17281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defRPr sz="1200">
                  <a:latin typeface="+mj-lt"/>
                  <a:ea typeface="+mj-ea"/>
                  <a:cs typeface="+mj-cs"/>
                  <a:sym typeface="Arial"/>
                </a:defRPr>
              </a:lvl1pPr>
            </a:lstStyle>
            <a:p>
              <a:pPr/>
              <a:r>
                <a:t>Y</a:t>
              </a:r>
            </a:p>
          </p:txBody>
        </p:sp>
      </p:grpSp>
      <p:grpSp>
        <p:nvGrpSpPr>
          <p:cNvPr id="1202" name="TextBox 9"/>
          <p:cNvGrpSpPr/>
          <p:nvPr/>
        </p:nvGrpSpPr>
        <p:grpSpPr>
          <a:xfrm>
            <a:off x="1193800" y="3124200"/>
            <a:ext cx="304800" cy="228600"/>
            <a:chOff x="0" y="0"/>
            <a:chExt cx="304800" cy="228600"/>
          </a:xfrm>
        </p:grpSpPr>
        <p:sp>
          <p:nvSpPr>
            <p:cNvPr id="1200" name="Rectangle"/>
            <p:cNvSpPr/>
            <p:nvPr/>
          </p:nvSpPr>
          <p:spPr>
            <a:xfrm>
              <a:off x="0" y="0"/>
              <a:ext cx="304800" cy="228600"/>
            </a:xfrm>
            <a:prstGeom prst="rect">
              <a:avLst/>
            </a:prstGeom>
            <a:solidFill>
              <a:srgbClr val="F2F2F2"/>
            </a:solidFill>
            <a:ln w="9525" cap="flat">
              <a:solidFill>
                <a:srgbClr val="000000"/>
              </a:solidFill>
              <a:prstDash val="solid"/>
              <a:round/>
            </a:ln>
            <a:effectLst/>
          </p:spPr>
          <p:txBody>
            <a:bodyPr wrap="square" lIns="45719" tIns="45719" rIns="45719" bIns="45719" numCol="1" anchor="ctr">
              <a:noAutofit/>
            </a:bodyPr>
            <a:lstStyle/>
            <a:p>
              <a:pPr>
                <a:defRPr>
                  <a:latin typeface="Times New Roman"/>
                  <a:ea typeface="Times New Roman"/>
                  <a:cs typeface="Times New Roman"/>
                  <a:sym typeface="Times New Roman"/>
                </a:defRPr>
              </a:pPr>
            </a:p>
          </p:txBody>
        </p:sp>
        <p:sp>
          <p:nvSpPr>
            <p:cNvPr id="1201" name="N"/>
            <p:cNvSpPr txBox="1"/>
            <p:nvPr/>
          </p:nvSpPr>
          <p:spPr>
            <a:xfrm>
              <a:off x="4762" y="27892"/>
              <a:ext cx="295276" cy="17281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defRPr sz="1200">
                  <a:latin typeface="+mj-lt"/>
                  <a:ea typeface="+mj-ea"/>
                  <a:cs typeface="+mj-cs"/>
                  <a:sym typeface="Arial"/>
                </a:defRPr>
              </a:lvl1pPr>
            </a:lstStyle>
            <a:p>
              <a:pPr/>
              <a:r>
                <a:t>N</a:t>
              </a:r>
            </a:p>
          </p:txBody>
        </p:sp>
      </p:grpSp>
      <p:grpSp>
        <p:nvGrpSpPr>
          <p:cNvPr id="1205" name="TextBox 10"/>
          <p:cNvGrpSpPr/>
          <p:nvPr/>
        </p:nvGrpSpPr>
        <p:grpSpPr>
          <a:xfrm>
            <a:off x="1803400" y="3124200"/>
            <a:ext cx="304800" cy="228600"/>
            <a:chOff x="0" y="0"/>
            <a:chExt cx="304800" cy="228600"/>
          </a:xfrm>
        </p:grpSpPr>
        <p:sp>
          <p:nvSpPr>
            <p:cNvPr id="1203" name="Rectangle"/>
            <p:cNvSpPr/>
            <p:nvPr/>
          </p:nvSpPr>
          <p:spPr>
            <a:xfrm>
              <a:off x="0" y="0"/>
              <a:ext cx="304800" cy="228600"/>
            </a:xfrm>
            <a:prstGeom prst="rect">
              <a:avLst/>
            </a:prstGeom>
            <a:solidFill>
              <a:srgbClr val="F2F2F2"/>
            </a:solidFill>
            <a:ln w="9525" cap="flat">
              <a:solidFill>
                <a:srgbClr val="000000"/>
              </a:solidFill>
              <a:prstDash val="solid"/>
              <a:round/>
            </a:ln>
            <a:effectLst/>
          </p:spPr>
          <p:txBody>
            <a:bodyPr wrap="square" lIns="45719" tIns="45719" rIns="45719" bIns="45719" numCol="1" anchor="ctr">
              <a:noAutofit/>
            </a:bodyPr>
            <a:lstStyle/>
            <a:p>
              <a:pPr>
                <a:defRPr>
                  <a:latin typeface="Times New Roman"/>
                  <a:ea typeface="Times New Roman"/>
                  <a:cs typeface="Times New Roman"/>
                  <a:sym typeface="Times New Roman"/>
                </a:defRPr>
              </a:pPr>
            </a:p>
          </p:txBody>
        </p:sp>
        <p:sp>
          <p:nvSpPr>
            <p:cNvPr id="1204" name="Y"/>
            <p:cNvSpPr txBox="1"/>
            <p:nvPr/>
          </p:nvSpPr>
          <p:spPr>
            <a:xfrm>
              <a:off x="4762" y="27892"/>
              <a:ext cx="295276" cy="17281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defRPr sz="1200">
                  <a:latin typeface="+mj-lt"/>
                  <a:ea typeface="+mj-ea"/>
                  <a:cs typeface="+mj-cs"/>
                  <a:sym typeface="Arial"/>
                </a:defRPr>
              </a:lvl1pPr>
            </a:lstStyle>
            <a:p>
              <a:pPr/>
              <a:r>
                <a:t>Y</a:t>
              </a:r>
            </a:p>
          </p:txBody>
        </p:sp>
      </p:grpSp>
      <p:grpSp>
        <p:nvGrpSpPr>
          <p:cNvPr id="1208" name="TextBox 11"/>
          <p:cNvGrpSpPr/>
          <p:nvPr/>
        </p:nvGrpSpPr>
        <p:grpSpPr>
          <a:xfrm>
            <a:off x="2489200" y="3124200"/>
            <a:ext cx="304800" cy="228600"/>
            <a:chOff x="0" y="0"/>
            <a:chExt cx="304800" cy="228600"/>
          </a:xfrm>
        </p:grpSpPr>
        <p:sp>
          <p:nvSpPr>
            <p:cNvPr id="1206" name="Rectangle"/>
            <p:cNvSpPr/>
            <p:nvPr/>
          </p:nvSpPr>
          <p:spPr>
            <a:xfrm>
              <a:off x="0" y="0"/>
              <a:ext cx="304800" cy="228600"/>
            </a:xfrm>
            <a:prstGeom prst="rect">
              <a:avLst/>
            </a:prstGeom>
            <a:solidFill>
              <a:srgbClr val="F2F2F2"/>
            </a:solidFill>
            <a:ln w="9525" cap="flat">
              <a:solidFill>
                <a:srgbClr val="000000"/>
              </a:solidFill>
              <a:prstDash val="solid"/>
              <a:round/>
            </a:ln>
            <a:effectLst/>
          </p:spPr>
          <p:txBody>
            <a:bodyPr wrap="square" lIns="45719" tIns="45719" rIns="45719" bIns="45719" numCol="1" anchor="ctr">
              <a:noAutofit/>
            </a:bodyPr>
            <a:lstStyle/>
            <a:p>
              <a:pPr>
                <a:defRPr>
                  <a:latin typeface="Times New Roman"/>
                  <a:ea typeface="Times New Roman"/>
                  <a:cs typeface="Times New Roman"/>
                  <a:sym typeface="Times New Roman"/>
                </a:defRPr>
              </a:pPr>
            </a:p>
          </p:txBody>
        </p:sp>
        <p:sp>
          <p:nvSpPr>
            <p:cNvPr id="1207" name="N"/>
            <p:cNvSpPr txBox="1"/>
            <p:nvPr/>
          </p:nvSpPr>
          <p:spPr>
            <a:xfrm>
              <a:off x="4762" y="27892"/>
              <a:ext cx="295276" cy="17281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defRPr sz="1200">
                  <a:latin typeface="+mj-lt"/>
                  <a:ea typeface="+mj-ea"/>
                  <a:cs typeface="+mj-cs"/>
                  <a:sym typeface="Arial"/>
                </a:defRPr>
              </a:lvl1pPr>
            </a:lstStyle>
            <a:p>
              <a:pPr/>
              <a:r>
                <a:t>N</a:t>
              </a:r>
            </a:p>
          </p:txBody>
        </p:sp>
      </p:grpSp>
      <p:grpSp>
        <p:nvGrpSpPr>
          <p:cNvPr id="1211" name="TextBox 12"/>
          <p:cNvGrpSpPr/>
          <p:nvPr/>
        </p:nvGrpSpPr>
        <p:grpSpPr>
          <a:xfrm>
            <a:off x="3098800" y="3124200"/>
            <a:ext cx="304800" cy="228600"/>
            <a:chOff x="0" y="0"/>
            <a:chExt cx="304800" cy="228600"/>
          </a:xfrm>
        </p:grpSpPr>
        <p:sp>
          <p:nvSpPr>
            <p:cNvPr id="1209" name="Rectangle"/>
            <p:cNvSpPr/>
            <p:nvPr/>
          </p:nvSpPr>
          <p:spPr>
            <a:xfrm>
              <a:off x="0" y="0"/>
              <a:ext cx="304800" cy="228600"/>
            </a:xfrm>
            <a:prstGeom prst="rect">
              <a:avLst/>
            </a:prstGeom>
            <a:solidFill>
              <a:srgbClr val="F2F2F2"/>
            </a:solidFill>
            <a:ln w="9525" cap="flat">
              <a:solidFill>
                <a:srgbClr val="000000"/>
              </a:solidFill>
              <a:prstDash val="solid"/>
              <a:round/>
            </a:ln>
            <a:effectLst/>
          </p:spPr>
          <p:txBody>
            <a:bodyPr wrap="square" lIns="45719" tIns="45719" rIns="45719" bIns="45719" numCol="1" anchor="ctr">
              <a:noAutofit/>
            </a:bodyPr>
            <a:lstStyle/>
            <a:p>
              <a:pPr>
                <a:defRPr>
                  <a:latin typeface="Times New Roman"/>
                  <a:ea typeface="Times New Roman"/>
                  <a:cs typeface="Times New Roman"/>
                  <a:sym typeface="Times New Roman"/>
                </a:defRPr>
              </a:pPr>
            </a:p>
          </p:txBody>
        </p:sp>
        <p:sp>
          <p:nvSpPr>
            <p:cNvPr id="1210" name="Y"/>
            <p:cNvSpPr txBox="1"/>
            <p:nvPr/>
          </p:nvSpPr>
          <p:spPr>
            <a:xfrm>
              <a:off x="4762" y="27892"/>
              <a:ext cx="295276" cy="17281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defRPr sz="1200">
                  <a:latin typeface="+mj-lt"/>
                  <a:ea typeface="+mj-ea"/>
                  <a:cs typeface="+mj-cs"/>
                  <a:sym typeface="Arial"/>
                </a:defRPr>
              </a:lvl1pPr>
            </a:lstStyle>
            <a:p>
              <a:pPr/>
              <a:r>
                <a:t>Y</a:t>
              </a:r>
            </a:p>
          </p:txBody>
        </p:sp>
      </p:grpSp>
      <p:grpSp>
        <p:nvGrpSpPr>
          <p:cNvPr id="1214" name="TextBox 13"/>
          <p:cNvGrpSpPr/>
          <p:nvPr/>
        </p:nvGrpSpPr>
        <p:grpSpPr>
          <a:xfrm>
            <a:off x="3556000" y="3048000"/>
            <a:ext cx="304800" cy="228600"/>
            <a:chOff x="0" y="0"/>
            <a:chExt cx="304800" cy="228600"/>
          </a:xfrm>
        </p:grpSpPr>
        <p:sp>
          <p:nvSpPr>
            <p:cNvPr id="1212" name="Rectangle"/>
            <p:cNvSpPr/>
            <p:nvPr/>
          </p:nvSpPr>
          <p:spPr>
            <a:xfrm>
              <a:off x="0" y="0"/>
              <a:ext cx="304800" cy="228600"/>
            </a:xfrm>
            <a:prstGeom prst="rect">
              <a:avLst/>
            </a:prstGeom>
            <a:solidFill>
              <a:srgbClr val="F2F2F2"/>
            </a:solidFill>
            <a:ln w="9525" cap="flat">
              <a:solidFill>
                <a:srgbClr val="000000"/>
              </a:solidFill>
              <a:prstDash val="solid"/>
              <a:round/>
            </a:ln>
            <a:effectLst/>
          </p:spPr>
          <p:txBody>
            <a:bodyPr wrap="square" lIns="45719" tIns="45719" rIns="45719" bIns="45719" numCol="1" anchor="ctr">
              <a:noAutofit/>
            </a:bodyPr>
            <a:lstStyle/>
            <a:p>
              <a:pPr>
                <a:defRPr>
                  <a:latin typeface="Times New Roman"/>
                  <a:ea typeface="Times New Roman"/>
                  <a:cs typeface="Times New Roman"/>
                  <a:sym typeface="Times New Roman"/>
                </a:defRPr>
              </a:pPr>
            </a:p>
          </p:txBody>
        </p:sp>
        <p:sp>
          <p:nvSpPr>
            <p:cNvPr id="1213" name="N"/>
            <p:cNvSpPr txBox="1"/>
            <p:nvPr/>
          </p:nvSpPr>
          <p:spPr>
            <a:xfrm>
              <a:off x="4762" y="27892"/>
              <a:ext cx="295276" cy="17281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defRPr sz="1200">
                  <a:latin typeface="+mj-lt"/>
                  <a:ea typeface="+mj-ea"/>
                  <a:cs typeface="+mj-cs"/>
                  <a:sym typeface="Arial"/>
                </a:defRPr>
              </a:lvl1pPr>
            </a:lstStyle>
            <a:p>
              <a:pPr/>
              <a:r>
                <a:t>N</a:t>
              </a:r>
            </a:p>
          </p:txBody>
        </p:sp>
      </p:grpSp>
      <p:grpSp>
        <p:nvGrpSpPr>
          <p:cNvPr id="1217" name="TextBox 14"/>
          <p:cNvGrpSpPr/>
          <p:nvPr/>
        </p:nvGrpSpPr>
        <p:grpSpPr>
          <a:xfrm>
            <a:off x="355600" y="3048000"/>
            <a:ext cx="304800" cy="228600"/>
            <a:chOff x="0" y="0"/>
            <a:chExt cx="304800" cy="228600"/>
          </a:xfrm>
        </p:grpSpPr>
        <p:sp>
          <p:nvSpPr>
            <p:cNvPr id="1215" name="Rectangle"/>
            <p:cNvSpPr/>
            <p:nvPr/>
          </p:nvSpPr>
          <p:spPr>
            <a:xfrm>
              <a:off x="0" y="0"/>
              <a:ext cx="304800" cy="228600"/>
            </a:xfrm>
            <a:prstGeom prst="rect">
              <a:avLst/>
            </a:prstGeom>
            <a:solidFill>
              <a:srgbClr val="F2F2F2"/>
            </a:solidFill>
            <a:ln w="9525" cap="flat">
              <a:solidFill>
                <a:srgbClr val="000000"/>
              </a:solidFill>
              <a:prstDash val="solid"/>
              <a:round/>
            </a:ln>
            <a:effectLst/>
          </p:spPr>
          <p:txBody>
            <a:bodyPr wrap="square" lIns="45719" tIns="45719" rIns="45719" bIns="45719" numCol="1" anchor="ctr">
              <a:noAutofit/>
            </a:bodyPr>
            <a:lstStyle/>
            <a:p>
              <a:pPr>
                <a:defRPr>
                  <a:latin typeface="Times New Roman"/>
                  <a:ea typeface="Times New Roman"/>
                  <a:cs typeface="Times New Roman"/>
                  <a:sym typeface="Times New Roman"/>
                </a:defRPr>
              </a:pPr>
            </a:p>
          </p:txBody>
        </p:sp>
        <p:sp>
          <p:nvSpPr>
            <p:cNvPr id="1216" name="N"/>
            <p:cNvSpPr txBox="1"/>
            <p:nvPr/>
          </p:nvSpPr>
          <p:spPr>
            <a:xfrm>
              <a:off x="4762" y="27892"/>
              <a:ext cx="295276" cy="17281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defRPr sz="1200">
                  <a:latin typeface="+mj-lt"/>
                  <a:ea typeface="+mj-ea"/>
                  <a:cs typeface="+mj-cs"/>
                  <a:sym typeface="Arial"/>
                </a:defRPr>
              </a:lvl1pPr>
            </a:lstStyle>
            <a:p>
              <a:pPr/>
              <a:r>
                <a:t>N</a:t>
              </a:r>
            </a:p>
          </p:txBody>
        </p:sp>
      </p:grpSp>
      <p:grpSp>
        <p:nvGrpSpPr>
          <p:cNvPr id="1220" name="TextBox 15"/>
          <p:cNvGrpSpPr/>
          <p:nvPr/>
        </p:nvGrpSpPr>
        <p:grpSpPr>
          <a:xfrm>
            <a:off x="3937000" y="3048000"/>
            <a:ext cx="304800" cy="228600"/>
            <a:chOff x="0" y="0"/>
            <a:chExt cx="304800" cy="228600"/>
          </a:xfrm>
        </p:grpSpPr>
        <p:sp>
          <p:nvSpPr>
            <p:cNvPr id="1218" name="Rectangle"/>
            <p:cNvSpPr/>
            <p:nvPr/>
          </p:nvSpPr>
          <p:spPr>
            <a:xfrm>
              <a:off x="0" y="0"/>
              <a:ext cx="304800" cy="228600"/>
            </a:xfrm>
            <a:prstGeom prst="rect">
              <a:avLst/>
            </a:prstGeom>
            <a:solidFill>
              <a:srgbClr val="F2F2F2"/>
            </a:solidFill>
            <a:ln w="9525" cap="flat">
              <a:solidFill>
                <a:srgbClr val="000000"/>
              </a:solidFill>
              <a:prstDash val="solid"/>
              <a:round/>
            </a:ln>
            <a:effectLst/>
          </p:spPr>
          <p:txBody>
            <a:bodyPr wrap="square" lIns="45719" tIns="45719" rIns="45719" bIns="45719" numCol="1" anchor="ctr">
              <a:noAutofit/>
            </a:bodyPr>
            <a:lstStyle/>
            <a:p>
              <a:pPr>
                <a:defRPr>
                  <a:latin typeface="Times New Roman"/>
                  <a:ea typeface="Times New Roman"/>
                  <a:cs typeface="Times New Roman"/>
                  <a:sym typeface="Times New Roman"/>
                </a:defRPr>
              </a:pPr>
            </a:p>
          </p:txBody>
        </p:sp>
        <p:sp>
          <p:nvSpPr>
            <p:cNvPr id="1219" name="Y"/>
            <p:cNvSpPr txBox="1"/>
            <p:nvPr/>
          </p:nvSpPr>
          <p:spPr>
            <a:xfrm>
              <a:off x="4762" y="27892"/>
              <a:ext cx="295276" cy="17281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defRPr sz="1200">
                  <a:latin typeface="+mj-lt"/>
                  <a:ea typeface="+mj-ea"/>
                  <a:cs typeface="+mj-cs"/>
                  <a:sym typeface="Arial"/>
                </a:defRPr>
              </a:lvl1pPr>
            </a:lstStyle>
            <a:p>
              <a:pPr/>
              <a:r>
                <a:t>Y</a:t>
              </a:r>
            </a:p>
          </p:txBody>
        </p:sp>
      </p:grpSp>
      <p:sp>
        <p:nvSpPr>
          <p:cNvPr id="1221" name="TextBox 20"/>
          <p:cNvSpPr txBox="1"/>
          <p:nvPr/>
        </p:nvSpPr>
        <p:spPr>
          <a:xfrm>
            <a:off x="381000" y="1600200"/>
            <a:ext cx="2438400" cy="695224"/>
          </a:xfrm>
          <a:prstGeom prst="rect">
            <a:avLst/>
          </a:prstGeom>
          <a:solidFill>
            <a:srgbClr val="558ED5"/>
          </a:solidFill>
          <a:ln w="12700">
            <a:miter lim="400000"/>
          </a:ln>
          <a:effectLst>
            <a:outerShdw sx="100000" sy="100000" kx="0" ky="0" algn="b" rotWithShape="0" blurRad="63500" dist="38100" dir="2700000">
              <a:srgbClr val="000000">
                <a:alpha val="39999"/>
              </a:srgbClr>
            </a:outerShdw>
          </a:effectLst>
          <a:extLst>
            <a:ext uri="{C572A759-6A51-4108-AA02-DFA0A04FC94B}">
              <ma14:wrappingTextBoxFlag xmlns:ma14="http://schemas.microsoft.com/office/mac/drawingml/2011/main" val="1"/>
            </a:ext>
          </a:extLst>
        </p:spPr>
        <p:txBody>
          <a:bodyPr lIns="45719" rIns="45719">
            <a:spAutoFit/>
          </a:bodyPr>
          <a:lstStyle/>
          <a:p>
            <a:pPr>
              <a:defRPr sz="1400">
                <a:solidFill>
                  <a:srgbClr val="FFFFFF"/>
                </a:solidFill>
                <a:latin typeface="+mj-lt"/>
                <a:ea typeface="+mj-ea"/>
                <a:cs typeface="+mj-cs"/>
                <a:sym typeface="Arial"/>
              </a:defRPr>
            </a:pPr>
            <a:r>
              <a:t>This is an instruction slide.</a:t>
            </a:r>
            <a:endParaRPr>
              <a:latin typeface="Times New Roman"/>
              <a:ea typeface="Times New Roman"/>
              <a:cs typeface="Times New Roman"/>
              <a:sym typeface="Times New Roman"/>
            </a:endParaRPr>
          </a:p>
          <a:p>
            <a:pPr>
              <a:defRPr sz="1400">
                <a:solidFill>
                  <a:srgbClr val="FFFFFF"/>
                </a:solidFill>
                <a:latin typeface="+mj-lt"/>
                <a:ea typeface="+mj-ea"/>
                <a:cs typeface="+mj-cs"/>
                <a:sym typeface="Arial"/>
              </a:defRPr>
            </a:pPr>
            <a:r>
              <a:t>It will not be shown in the presentation.</a:t>
            </a:r>
          </a:p>
        </p:txBody>
      </p:sp>
      <p:sp>
        <p:nvSpPr>
          <p:cNvPr id="1222" name="TextBox 21"/>
          <p:cNvSpPr txBox="1"/>
          <p:nvPr/>
        </p:nvSpPr>
        <p:spPr>
          <a:xfrm>
            <a:off x="4876800" y="4419600"/>
            <a:ext cx="2971800" cy="695224"/>
          </a:xfrm>
          <a:prstGeom prst="rect">
            <a:avLst/>
          </a:prstGeom>
          <a:solidFill>
            <a:srgbClr val="558ED5"/>
          </a:solidFill>
          <a:ln w="12700">
            <a:miter lim="400000"/>
          </a:ln>
          <a:effectLst>
            <a:outerShdw sx="100000" sy="100000" kx="0" ky="0" algn="b" rotWithShape="0" blurRad="63500" dist="38100" dir="2700000">
              <a:srgbClr val="000000">
                <a:alpha val="39999"/>
              </a:srgbClr>
            </a:outerShdw>
          </a:effectLst>
          <a:extLst>
            <a:ext uri="{C572A759-6A51-4108-AA02-DFA0A04FC94B}">
              <ma14:wrappingTextBoxFlag xmlns:ma14="http://schemas.microsoft.com/office/mac/drawingml/2011/main" val="1"/>
            </a:ext>
          </a:extLst>
        </p:spPr>
        <p:txBody>
          <a:bodyPr lIns="45719" rIns="45719">
            <a:spAutoFit/>
          </a:bodyPr>
          <a:lstStyle>
            <a:lvl1pPr>
              <a:defRPr sz="1400">
                <a:solidFill>
                  <a:srgbClr val="FFFFFF"/>
                </a:solidFill>
                <a:latin typeface="+mj-lt"/>
                <a:ea typeface="+mj-ea"/>
                <a:cs typeface="+mj-cs"/>
                <a:sym typeface="Arial"/>
              </a:defRPr>
            </a:lvl1pPr>
          </a:lstStyle>
          <a:p>
            <a:pPr/>
            <a:r>
              <a:t>Click on box and place a Y (Yes) or a N (No) if you can locate the CEJ on the tooth.</a:t>
            </a:r>
          </a:p>
        </p:txBody>
      </p:sp>
      <p:sp>
        <p:nvSpPr>
          <p:cNvPr id="1223" name="Straight Arrow Connector 22"/>
          <p:cNvSpPr/>
          <p:nvPr/>
        </p:nvSpPr>
        <p:spPr>
          <a:xfrm flipH="1" flipV="1">
            <a:off x="3251199" y="3352800"/>
            <a:ext cx="2616201" cy="1066800"/>
          </a:xfrm>
          <a:prstGeom prst="line">
            <a:avLst/>
          </a:prstGeom>
          <a:ln w="25400">
            <a:solidFill>
              <a:srgbClr val="FF0000"/>
            </a:solidFill>
            <a:tailEnd type="triangle"/>
          </a:ln>
        </p:spPr>
        <p:txBody>
          <a:bodyPr lIns="45719" rIns="45719"/>
          <a:lstStyle/>
          <a:p>
            <a:pPr>
              <a:defRPr>
                <a:solidFill>
                  <a:srgbClr val="FFFFFF"/>
                </a:solidFill>
              </a:defRPr>
            </a:pPr>
          </a:p>
        </p:txBody>
      </p:sp>
      <p:sp>
        <p:nvSpPr>
          <p:cNvPr id="1224" name="Straight Arrow Connector 23"/>
          <p:cNvSpPr/>
          <p:nvPr/>
        </p:nvSpPr>
        <p:spPr>
          <a:xfrm flipH="1" flipV="1">
            <a:off x="3708400" y="3276599"/>
            <a:ext cx="2159001" cy="1143002"/>
          </a:xfrm>
          <a:prstGeom prst="line">
            <a:avLst/>
          </a:prstGeom>
          <a:ln w="25400">
            <a:solidFill>
              <a:srgbClr val="FF0000"/>
            </a:solidFill>
            <a:tailEnd type="triangle"/>
          </a:ln>
        </p:spPr>
        <p:txBody>
          <a:bodyPr lIns="45719" rIns="45719"/>
          <a:lstStyle/>
          <a:p>
            <a:pPr>
              <a:defRPr>
                <a:solidFill>
                  <a:srgbClr val="FFFFFF"/>
                </a:solidFill>
              </a:defRPr>
            </a:pP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26" name="TextBox 17"/>
          <p:cNvSpPr txBox="1"/>
          <p:nvPr/>
        </p:nvSpPr>
        <p:spPr>
          <a:xfrm>
            <a:off x="4693920" y="4572000"/>
            <a:ext cx="3794760" cy="43706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2400">
                <a:solidFill>
                  <a:srgbClr val="FFFFFF"/>
                </a:solidFill>
                <a:latin typeface="+mj-lt"/>
                <a:ea typeface="+mj-ea"/>
                <a:cs typeface="+mj-cs"/>
                <a:sym typeface="Arial"/>
              </a:defRPr>
            </a:lvl1pPr>
          </a:lstStyle>
          <a:p>
            <a:pPr/>
            <a:r>
              <a:t>Intra-oral retracted picture</a:t>
            </a:r>
          </a:p>
        </p:txBody>
      </p:sp>
      <p:pic>
        <p:nvPicPr>
          <p:cNvPr id="1227" name="Picture Placeholder 6" descr="Picture Placeholder 6"/>
          <p:cNvPicPr>
            <a:picLocks noChangeAspect="1"/>
          </p:cNvPicPr>
          <p:nvPr>
            <p:ph type="pic" idx="21"/>
          </p:nvPr>
        </p:nvPicPr>
        <p:blipFill>
          <a:blip r:embed="rId2">
            <a:extLst/>
          </a:blip>
          <a:stretch>
            <a:fillRect/>
          </a:stretch>
        </p:blipFill>
        <p:spPr>
          <a:prstGeom prst="rect">
            <a:avLst/>
          </a:prstGeom>
          <a:effectLst>
            <a:outerShdw sx="100000" sy="100000" kx="0" ky="0" algn="b" rotWithShape="0" blurRad="63500" dist="38100" dir="2700000">
              <a:srgbClr val="000000">
                <a:alpha val="39998"/>
              </a:srgbClr>
            </a:outerShdw>
          </a:effectLst>
        </p:spPr>
      </p:pic>
      <p:sp>
        <p:nvSpPr>
          <p:cNvPr id="1228" name="Rectangle 2"/>
          <p:cNvSpPr txBox="1"/>
          <p:nvPr/>
        </p:nvSpPr>
        <p:spPr>
          <a:xfrm>
            <a:off x="502919" y="461630"/>
            <a:ext cx="8138161" cy="935370"/>
          </a:xfrm>
          <a:prstGeom prst="rect">
            <a:avLst/>
          </a:prstGeom>
          <a:ln w="12700">
            <a:miter lim="400000"/>
          </a:ln>
          <a:extLst>
            <a:ext uri="{C572A759-6A51-4108-AA02-DFA0A04FC94B}">
              <ma14:wrappingTextBoxFlag xmlns:ma14="http://schemas.microsoft.com/office/mac/drawingml/2011/main" val="1"/>
            </a:ext>
          </a:extLst>
        </p:spPr>
        <p:txBody>
          <a:bodyPr lIns="45719" rIns="45719" anchor="b">
            <a:spAutoFit/>
          </a:bodyPr>
          <a:lstStyle>
            <a:lvl1pPr marL="53975" indent="-53975">
              <a:defRPr sz="6000">
                <a:solidFill>
                  <a:srgbClr val="D7E4BD"/>
                </a:solidFill>
                <a:latin typeface="Times New Roman"/>
                <a:ea typeface="Times New Roman"/>
                <a:cs typeface="Times New Roman"/>
                <a:sym typeface="Times New Roman"/>
              </a:defRPr>
            </a:lvl1pPr>
          </a:lstStyle>
          <a:p>
            <a:pPr/>
            <a:r>
              <a:t>CEJ Located</a:t>
            </a:r>
          </a:p>
        </p:txBody>
      </p:sp>
      <p:sp>
        <p:nvSpPr>
          <p:cNvPr id="1229" name="Rectangle 11"/>
          <p:cNvSpPr/>
          <p:nvPr/>
        </p:nvSpPr>
        <p:spPr>
          <a:xfrm>
            <a:off x="304800" y="2590800"/>
            <a:ext cx="4013200" cy="1219200"/>
          </a:xfrm>
          <a:prstGeom prst="rect">
            <a:avLst/>
          </a:prstGeom>
          <a:solidFill>
            <a:srgbClr val="FFFFFF"/>
          </a:solidFill>
          <a:ln>
            <a:solidFill>
              <a:srgbClr val="FFFFFF"/>
            </a:solidFill>
            <a:miter/>
          </a:ln>
          <a:effectLst>
            <a:outerShdw sx="100000" sy="100000" kx="0" ky="0" algn="b" rotWithShape="0" blurRad="63500" dist="38100" dir="2700000">
              <a:srgbClr val="000000">
                <a:alpha val="39999"/>
              </a:srgbClr>
            </a:outerShdw>
          </a:effectLst>
        </p:spPr>
        <p:txBody>
          <a:bodyPr lIns="45719" rIns="45719" anchor="ctr"/>
          <a:lstStyle/>
          <a:p>
            <a:pPr algn="l">
              <a:defRPr sz="2400">
                <a:solidFill>
                  <a:srgbClr val="FFFFFF"/>
                </a:solidFill>
                <a:latin typeface="+mj-lt"/>
                <a:ea typeface="+mj-ea"/>
                <a:cs typeface="+mj-cs"/>
                <a:sym typeface="Arial"/>
              </a:defRPr>
            </a:pPr>
          </a:p>
        </p:txBody>
      </p:sp>
      <p:sp>
        <p:nvSpPr>
          <p:cNvPr id="1230" name="Text Placeholder 18"/>
          <p:cNvSpPr txBox="1"/>
          <p:nvPr>
            <p:ph type="body" sz="quarter" idx="1"/>
          </p:nvPr>
        </p:nvSpPr>
        <p:spPr>
          <a:xfrm>
            <a:off x="414337" y="4191000"/>
            <a:ext cx="3781426" cy="1763714"/>
          </a:xfrm>
          <a:prstGeom prst="rect">
            <a:avLst/>
          </a:prstGeom>
        </p:spPr>
        <p:txBody>
          <a:bodyPr/>
          <a:lstStyle/>
          <a:p>
            <a:pPr/>
          </a:p>
        </p:txBody>
      </p:sp>
      <p:grpSp>
        <p:nvGrpSpPr>
          <p:cNvPr id="1233" name="Picture 6"/>
          <p:cNvGrpSpPr/>
          <p:nvPr/>
        </p:nvGrpSpPr>
        <p:grpSpPr>
          <a:xfrm>
            <a:off x="457200" y="2667000"/>
            <a:ext cx="3687763" cy="1019175"/>
            <a:chOff x="0" y="0"/>
            <a:chExt cx="3687762" cy="1019175"/>
          </a:xfrm>
        </p:grpSpPr>
        <p:sp>
          <p:nvSpPr>
            <p:cNvPr id="1231" name="Rectangle"/>
            <p:cNvSpPr/>
            <p:nvPr/>
          </p:nvSpPr>
          <p:spPr>
            <a:xfrm>
              <a:off x="0" y="0"/>
              <a:ext cx="3687763" cy="1019175"/>
            </a:xfrm>
            <a:prstGeom prst="rect">
              <a:avLst/>
            </a:prstGeom>
            <a:solidFill>
              <a:srgbClr val="FFFFFF"/>
            </a:solidFill>
            <a:ln w="12700" cap="flat">
              <a:noFill/>
              <a:miter lim="400000"/>
            </a:ln>
            <a:effectLst/>
          </p:spPr>
          <p:txBody>
            <a:bodyPr wrap="square" lIns="45719" tIns="45719" rIns="45719" bIns="45719" numCol="1" anchor="ctr">
              <a:noAutofit/>
            </a:bodyPr>
            <a:lstStyle/>
            <a:p>
              <a:pPr/>
            </a:p>
          </p:txBody>
        </p:sp>
        <p:pic>
          <p:nvPicPr>
            <p:cNvPr id="1232" name="image5.tif" descr="image5.tif"/>
            <p:cNvPicPr>
              <a:picLocks noChangeAspect="1"/>
            </p:cNvPicPr>
            <p:nvPr/>
          </p:nvPicPr>
          <p:blipFill>
            <a:blip r:embed="rId3">
              <a:extLst/>
            </a:blip>
            <a:stretch>
              <a:fillRect/>
            </a:stretch>
          </p:blipFill>
          <p:spPr>
            <a:xfrm>
              <a:off x="0" y="0"/>
              <a:ext cx="3687763" cy="1019175"/>
            </a:xfrm>
            <a:prstGeom prst="rect">
              <a:avLst/>
            </a:prstGeom>
            <a:ln w="12700" cap="flat">
              <a:noFill/>
              <a:miter lim="400000"/>
            </a:ln>
            <a:effectLst/>
          </p:spPr>
        </p:pic>
      </p:grpSp>
      <p:sp>
        <p:nvSpPr>
          <p:cNvPr id="1234" name="TextBox 8"/>
          <p:cNvSpPr/>
          <p:nvPr/>
        </p:nvSpPr>
        <p:spPr>
          <a:xfrm>
            <a:off x="736600" y="3048000"/>
            <a:ext cx="304800" cy="228600"/>
          </a:xfrm>
          <a:prstGeom prst="rect">
            <a:avLst/>
          </a:prstGeom>
          <a:solidFill>
            <a:srgbClr val="F2F2F2"/>
          </a:solidFill>
          <a:ln>
            <a:solidFill>
              <a:srgbClr val="000000"/>
            </a:solidFill>
          </a:ln>
        </p:spPr>
        <p:txBody>
          <a:bodyPr lIns="45719" rIns="45719" anchor="ctr"/>
          <a:lstStyle/>
          <a:p>
            <a:pPr>
              <a:defRPr sz="1200">
                <a:latin typeface="+mj-lt"/>
                <a:ea typeface="+mj-ea"/>
                <a:cs typeface="+mj-cs"/>
                <a:sym typeface="Arial"/>
              </a:defRPr>
            </a:pPr>
          </a:p>
        </p:txBody>
      </p:sp>
      <p:sp>
        <p:nvSpPr>
          <p:cNvPr id="1235" name="TextBox 9"/>
          <p:cNvSpPr/>
          <p:nvPr/>
        </p:nvSpPr>
        <p:spPr>
          <a:xfrm>
            <a:off x="1193800" y="3124200"/>
            <a:ext cx="304800" cy="228600"/>
          </a:xfrm>
          <a:prstGeom prst="rect">
            <a:avLst/>
          </a:prstGeom>
          <a:solidFill>
            <a:srgbClr val="F2F2F2"/>
          </a:solidFill>
          <a:ln>
            <a:solidFill>
              <a:srgbClr val="000000"/>
            </a:solidFill>
          </a:ln>
        </p:spPr>
        <p:txBody>
          <a:bodyPr lIns="45719" rIns="45719" anchor="ctr"/>
          <a:lstStyle/>
          <a:p>
            <a:pPr>
              <a:defRPr sz="1200">
                <a:latin typeface="+mj-lt"/>
                <a:ea typeface="+mj-ea"/>
                <a:cs typeface="+mj-cs"/>
                <a:sym typeface="Arial"/>
              </a:defRPr>
            </a:pPr>
          </a:p>
        </p:txBody>
      </p:sp>
      <p:sp>
        <p:nvSpPr>
          <p:cNvPr id="1236" name="TextBox 10"/>
          <p:cNvSpPr/>
          <p:nvPr/>
        </p:nvSpPr>
        <p:spPr>
          <a:xfrm>
            <a:off x="1803400" y="3124200"/>
            <a:ext cx="304800" cy="228600"/>
          </a:xfrm>
          <a:prstGeom prst="rect">
            <a:avLst/>
          </a:prstGeom>
          <a:solidFill>
            <a:srgbClr val="F2F2F2"/>
          </a:solidFill>
          <a:ln>
            <a:solidFill>
              <a:srgbClr val="000000"/>
            </a:solidFill>
          </a:ln>
        </p:spPr>
        <p:txBody>
          <a:bodyPr lIns="45719" rIns="45719" anchor="ctr"/>
          <a:lstStyle/>
          <a:p>
            <a:pPr>
              <a:defRPr sz="1200">
                <a:latin typeface="+mj-lt"/>
                <a:ea typeface="+mj-ea"/>
                <a:cs typeface="+mj-cs"/>
                <a:sym typeface="Arial"/>
              </a:defRPr>
            </a:pPr>
          </a:p>
        </p:txBody>
      </p:sp>
      <p:sp>
        <p:nvSpPr>
          <p:cNvPr id="1237" name="TextBox 11"/>
          <p:cNvSpPr/>
          <p:nvPr/>
        </p:nvSpPr>
        <p:spPr>
          <a:xfrm>
            <a:off x="2489200" y="3124200"/>
            <a:ext cx="304800" cy="228600"/>
          </a:xfrm>
          <a:prstGeom prst="rect">
            <a:avLst/>
          </a:prstGeom>
          <a:solidFill>
            <a:srgbClr val="F2F2F2"/>
          </a:solidFill>
          <a:ln>
            <a:solidFill>
              <a:srgbClr val="000000"/>
            </a:solidFill>
          </a:ln>
        </p:spPr>
        <p:txBody>
          <a:bodyPr lIns="45719" rIns="45719" anchor="ctr"/>
          <a:lstStyle/>
          <a:p>
            <a:pPr>
              <a:defRPr sz="1200">
                <a:latin typeface="+mj-lt"/>
                <a:ea typeface="+mj-ea"/>
                <a:cs typeface="+mj-cs"/>
                <a:sym typeface="Arial"/>
              </a:defRPr>
            </a:pPr>
          </a:p>
        </p:txBody>
      </p:sp>
      <p:sp>
        <p:nvSpPr>
          <p:cNvPr id="1238" name="TextBox 12"/>
          <p:cNvSpPr/>
          <p:nvPr/>
        </p:nvSpPr>
        <p:spPr>
          <a:xfrm>
            <a:off x="3098800" y="3124200"/>
            <a:ext cx="304800" cy="228600"/>
          </a:xfrm>
          <a:prstGeom prst="rect">
            <a:avLst/>
          </a:prstGeom>
          <a:solidFill>
            <a:srgbClr val="F2F2F2"/>
          </a:solidFill>
          <a:ln>
            <a:solidFill>
              <a:srgbClr val="000000"/>
            </a:solidFill>
          </a:ln>
        </p:spPr>
        <p:txBody>
          <a:bodyPr lIns="45719" rIns="45719" anchor="ctr"/>
          <a:lstStyle/>
          <a:p>
            <a:pPr>
              <a:defRPr sz="1200">
                <a:latin typeface="+mj-lt"/>
                <a:ea typeface="+mj-ea"/>
                <a:cs typeface="+mj-cs"/>
                <a:sym typeface="Arial"/>
              </a:defRPr>
            </a:pPr>
          </a:p>
        </p:txBody>
      </p:sp>
      <p:sp>
        <p:nvSpPr>
          <p:cNvPr id="1239" name="TextBox 13"/>
          <p:cNvSpPr/>
          <p:nvPr/>
        </p:nvSpPr>
        <p:spPr>
          <a:xfrm>
            <a:off x="3556000" y="3048000"/>
            <a:ext cx="304800" cy="228600"/>
          </a:xfrm>
          <a:prstGeom prst="rect">
            <a:avLst/>
          </a:prstGeom>
          <a:solidFill>
            <a:srgbClr val="F2F2F2"/>
          </a:solidFill>
          <a:ln>
            <a:solidFill>
              <a:srgbClr val="000000"/>
            </a:solidFill>
          </a:ln>
        </p:spPr>
        <p:txBody>
          <a:bodyPr lIns="45719" rIns="45719" anchor="ctr"/>
          <a:lstStyle/>
          <a:p>
            <a:pPr>
              <a:defRPr sz="1200">
                <a:latin typeface="+mj-lt"/>
                <a:ea typeface="+mj-ea"/>
                <a:cs typeface="+mj-cs"/>
                <a:sym typeface="Arial"/>
              </a:defRPr>
            </a:pPr>
          </a:p>
        </p:txBody>
      </p:sp>
      <p:sp>
        <p:nvSpPr>
          <p:cNvPr id="1240" name="TextBox 14"/>
          <p:cNvSpPr/>
          <p:nvPr/>
        </p:nvSpPr>
        <p:spPr>
          <a:xfrm>
            <a:off x="355600" y="3048000"/>
            <a:ext cx="304800" cy="228600"/>
          </a:xfrm>
          <a:prstGeom prst="rect">
            <a:avLst/>
          </a:prstGeom>
          <a:solidFill>
            <a:srgbClr val="F2F2F2"/>
          </a:solidFill>
          <a:ln>
            <a:solidFill>
              <a:srgbClr val="000000"/>
            </a:solidFill>
          </a:ln>
        </p:spPr>
        <p:txBody>
          <a:bodyPr lIns="45719" rIns="45719" anchor="ctr"/>
          <a:lstStyle/>
          <a:p>
            <a:pPr>
              <a:defRPr sz="1200">
                <a:latin typeface="+mj-lt"/>
                <a:ea typeface="+mj-ea"/>
                <a:cs typeface="+mj-cs"/>
                <a:sym typeface="Arial"/>
              </a:defRPr>
            </a:pPr>
          </a:p>
        </p:txBody>
      </p:sp>
      <p:sp>
        <p:nvSpPr>
          <p:cNvPr id="1241" name="TextBox 15"/>
          <p:cNvSpPr/>
          <p:nvPr/>
        </p:nvSpPr>
        <p:spPr>
          <a:xfrm>
            <a:off x="3937000" y="3048000"/>
            <a:ext cx="304800" cy="228600"/>
          </a:xfrm>
          <a:prstGeom prst="rect">
            <a:avLst/>
          </a:prstGeom>
          <a:solidFill>
            <a:srgbClr val="F2F2F2"/>
          </a:solidFill>
          <a:ln>
            <a:solidFill>
              <a:srgbClr val="000000"/>
            </a:solidFill>
          </a:ln>
        </p:spPr>
        <p:txBody>
          <a:bodyPr lIns="45719" rIns="45719" anchor="ctr"/>
          <a:lstStyle/>
          <a:p>
            <a:pPr>
              <a:defRPr sz="1200">
                <a:latin typeface="+mj-lt"/>
                <a:ea typeface="+mj-ea"/>
                <a:cs typeface="+mj-cs"/>
                <a:sym typeface="Arial"/>
              </a:defRPr>
            </a:pP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43" name="TextBox 17"/>
          <p:cNvSpPr txBox="1"/>
          <p:nvPr/>
        </p:nvSpPr>
        <p:spPr>
          <a:xfrm>
            <a:off x="4693920" y="4572000"/>
            <a:ext cx="3794760" cy="43706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2400">
                <a:solidFill>
                  <a:srgbClr val="FFFFFF"/>
                </a:solidFill>
                <a:latin typeface="+mj-lt"/>
                <a:ea typeface="+mj-ea"/>
                <a:cs typeface="+mj-cs"/>
                <a:sym typeface="Arial"/>
              </a:defRPr>
            </a:lvl1pPr>
          </a:lstStyle>
          <a:p>
            <a:pPr/>
            <a:r>
              <a:t>Intra-oral retracted picture</a:t>
            </a:r>
          </a:p>
        </p:txBody>
      </p:sp>
      <p:pic>
        <p:nvPicPr>
          <p:cNvPr id="1244" name="Picture Placeholder 6" descr="Picture Placeholder 6"/>
          <p:cNvPicPr>
            <a:picLocks noChangeAspect="1"/>
          </p:cNvPicPr>
          <p:nvPr>
            <p:ph type="pic" idx="21"/>
          </p:nvPr>
        </p:nvPicPr>
        <p:blipFill>
          <a:blip r:embed="rId2">
            <a:extLst/>
          </a:blip>
          <a:stretch>
            <a:fillRect/>
          </a:stretch>
        </p:blipFill>
        <p:spPr>
          <a:prstGeom prst="rect">
            <a:avLst/>
          </a:prstGeom>
          <a:effectLst>
            <a:outerShdw sx="100000" sy="100000" kx="0" ky="0" algn="b" rotWithShape="0" blurRad="63500" dist="38100" dir="2700000">
              <a:srgbClr val="000000">
                <a:alpha val="39998"/>
              </a:srgbClr>
            </a:outerShdw>
          </a:effectLst>
        </p:spPr>
      </p:pic>
      <p:sp>
        <p:nvSpPr>
          <p:cNvPr id="1245" name="Text Placeholder 18"/>
          <p:cNvSpPr txBox="1"/>
          <p:nvPr>
            <p:ph type="body" sz="quarter" idx="1"/>
          </p:nvPr>
        </p:nvSpPr>
        <p:spPr>
          <a:xfrm>
            <a:off x="414337" y="4191000"/>
            <a:ext cx="3786189" cy="1763714"/>
          </a:xfrm>
          <a:prstGeom prst="rect">
            <a:avLst/>
          </a:prstGeom>
        </p:spPr>
        <p:txBody>
          <a:bodyPr/>
          <a:lstStyle/>
          <a:p>
            <a:pPr/>
          </a:p>
        </p:txBody>
      </p:sp>
      <p:pic>
        <p:nvPicPr>
          <p:cNvPr id="1246" name="Picture 2" descr="Picture 2"/>
          <p:cNvPicPr>
            <a:picLocks noChangeAspect="1"/>
          </p:cNvPicPr>
          <p:nvPr/>
        </p:nvPicPr>
        <p:blipFill>
          <a:blip r:embed="rId3">
            <a:extLst/>
          </a:blip>
          <a:stretch>
            <a:fillRect/>
          </a:stretch>
        </p:blipFill>
        <p:spPr>
          <a:xfrm>
            <a:off x="914400" y="2819400"/>
            <a:ext cx="2743200" cy="920750"/>
          </a:xfrm>
          <a:prstGeom prst="rect">
            <a:avLst/>
          </a:prstGeom>
          <a:ln w="12700">
            <a:miter lim="400000"/>
          </a:ln>
        </p:spPr>
      </p:pic>
      <p:sp>
        <p:nvSpPr>
          <p:cNvPr id="1247" name="TextBox 21"/>
          <p:cNvSpPr/>
          <p:nvPr/>
        </p:nvSpPr>
        <p:spPr>
          <a:xfrm>
            <a:off x="973137" y="3048000"/>
            <a:ext cx="304801" cy="228600"/>
          </a:xfrm>
          <a:prstGeom prst="rect">
            <a:avLst/>
          </a:prstGeom>
          <a:solidFill>
            <a:srgbClr val="F2F2F2"/>
          </a:solidFill>
          <a:ln>
            <a:solidFill>
              <a:srgbClr val="000000"/>
            </a:solidFill>
          </a:ln>
        </p:spPr>
        <p:txBody>
          <a:bodyPr lIns="45719" rIns="45719" anchor="ctr"/>
          <a:lstStyle/>
          <a:p>
            <a:pPr>
              <a:defRPr sz="1200">
                <a:latin typeface="+mj-lt"/>
                <a:ea typeface="+mj-ea"/>
                <a:cs typeface="+mj-cs"/>
                <a:sym typeface="Arial"/>
              </a:defRPr>
            </a:pPr>
          </a:p>
        </p:txBody>
      </p:sp>
      <p:sp>
        <p:nvSpPr>
          <p:cNvPr id="1248" name="TextBox 22"/>
          <p:cNvSpPr/>
          <p:nvPr/>
        </p:nvSpPr>
        <p:spPr>
          <a:xfrm>
            <a:off x="1403350" y="3048000"/>
            <a:ext cx="304800" cy="228600"/>
          </a:xfrm>
          <a:prstGeom prst="rect">
            <a:avLst/>
          </a:prstGeom>
          <a:solidFill>
            <a:srgbClr val="F2F2F2"/>
          </a:solidFill>
          <a:ln>
            <a:solidFill>
              <a:srgbClr val="000000"/>
            </a:solidFill>
          </a:ln>
        </p:spPr>
        <p:txBody>
          <a:bodyPr lIns="45719" rIns="45719" anchor="ctr"/>
          <a:lstStyle/>
          <a:p>
            <a:pPr>
              <a:defRPr sz="1200">
                <a:latin typeface="+mj-lt"/>
                <a:ea typeface="+mj-ea"/>
                <a:cs typeface="+mj-cs"/>
                <a:sym typeface="Arial"/>
              </a:defRPr>
            </a:pPr>
          </a:p>
        </p:txBody>
      </p:sp>
      <p:sp>
        <p:nvSpPr>
          <p:cNvPr id="1249" name="TextBox 23"/>
          <p:cNvSpPr/>
          <p:nvPr/>
        </p:nvSpPr>
        <p:spPr>
          <a:xfrm>
            <a:off x="1905000" y="3048000"/>
            <a:ext cx="304800" cy="228600"/>
          </a:xfrm>
          <a:prstGeom prst="rect">
            <a:avLst/>
          </a:prstGeom>
          <a:solidFill>
            <a:srgbClr val="F2F2F2"/>
          </a:solidFill>
          <a:ln>
            <a:solidFill>
              <a:srgbClr val="000000"/>
            </a:solidFill>
          </a:ln>
        </p:spPr>
        <p:txBody>
          <a:bodyPr lIns="45719" rIns="45719" anchor="ctr"/>
          <a:lstStyle/>
          <a:p>
            <a:pPr>
              <a:defRPr sz="1200">
                <a:latin typeface="+mj-lt"/>
                <a:ea typeface="+mj-ea"/>
                <a:cs typeface="+mj-cs"/>
                <a:sym typeface="Arial"/>
              </a:defRPr>
            </a:pPr>
          </a:p>
        </p:txBody>
      </p:sp>
      <p:sp>
        <p:nvSpPr>
          <p:cNvPr id="1250" name="TextBox 24"/>
          <p:cNvSpPr/>
          <p:nvPr/>
        </p:nvSpPr>
        <p:spPr>
          <a:xfrm>
            <a:off x="2362200" y="3048000"/>
            <a:ext cx="304800" cy="228600"/>
          </a:xfrm>
          <a:prstGeom prst="rect">
            <a:avLst/>
          </a:prstGeom>
          <a:solidFill>
            <a:srgbClr val="F2F2F2"/>
          </a:solidFill>
          <a:ln>
            <a:solidFill>
              <a:srgbClr val="000000"/>
            </a:solidFill>
          </a:ln>
        </p:spPr>
        <p:txBody>
          <a:bodyPr lIns="45719" rIns="45719" anchor="ctr"/>
          <a:lstStyle/>
          <a:p>
            <a:pPr>
              <a:defRPr sz="1200">
                <a:latin typeface="+mj-lt"/>
                <a:ea typeface="+mj-ea"/>
                <a:cs typeface="+mj-cs"/>
                <a:sym typeface="Arial"/>
              </a:defRPr>
            </a:pPr>
          </a:p>
        </p:txBody>
      </p:sp>
      <p:sp>
        <p:nvSpPr>
          <p:cNvPr id="1251" name="TextBox 25"/>
          <p:cNvSpPr/>
          <p:nvPr/>
        </p:nvSpPr>
        <p:spPr>
          <a:xfrm>
            <a:off x="2851150" y="3048000"/>
            <a:ext cx="304800" cy="228600"/>
          </a:xfrm>
          <a:prstGeom prst="rect">
            <a:avLst/>
          </a:prstGeom>
          <a:solidFill>
            <a:srgbClr val="F2F2F2"/>
          </a:solidFill>
          <a:ln>
            <a:solidFill>
              <a:srgbClr val="000000"/>
            </a:solidFill>
          </a:ln>
        </p:spPr>
        <p:txBody>
          <a:bodyPr lIns="45719" rIns="45719" anchor="ctr"/>
          <a:lstStyle/>
          <a:p>
            <a:pPr>
              <a:defRPr sz="1200">
                <a:latin typeface="+mj-lt"/>
                <a:ea typeface="+mj-ea"/>
                <a:cs typeface="+mj-cs"/>
                <a:sym typeface="Arial"/>
              </a:defRPr>
            </a:pPr>
          </a:p>
        </p:txBody>
      </p:sp>
      <p:sp>
        <p:nvSpPr>
          <p:cNvPr id="1252" name="TextBox 26"/>
          <p:cNvSpPr/>
          <p:nvPr/>
        </p:nvSpPr>
        <p:spPr>
          <a:xfrm>
            <a:off x="3287712" y="3048000"/>
            <a:ext cx="304801" cy="228600"/>
          </a:xfrm>
          <a:prstGeom prst="rect">
            <a:avLst/>
          </a:prstGeom>
          <a:solidFill>
            <a:srgbClr val="F2F2F2"/>
          </a:solidFill>
          <a:ln>
            <a:solidFill>
              <a:srgbClr val="000000"/>
            </a:solidFill>
          </a:ln>
        </p:spPr>
        <p:txBody>
          <a:bodyPr lIns="45719" rIns="45719" anchor="ctr"/>
          <a:lstStyle/>
          <a:p>
            <a:pPr>
              <a:defRPr sz="1200">
                <a:latin typeface="+mj-lt"/>
                <a:ea typeface="+mj-ea"/>
                <a:cs typeface="+mj-cs"/>
                <a:sym typeface="Arial"/>
              </a:defRPr>
            </a:pPr>
          </a:p>
        </p:txBody>
      </p:sp>
      <p:sp>
        <p:nvSpPr>
          <p:cNvPr id="1253" name="Rectangle 2"/>
          <p:cNvSpPr txBox="1"/>
          <p:nvPr/>
        </p:nvSpPr>
        <p:spPr>
          <a:xfrm>
            <a:off x="502919" y="461630"/>
            <a:ext cx="8138161" cy="935370"/>
          </a:xfrm>
          <a:prstGeom prst="rect">
            <a:avLst/>
          </a:prstGeom>
          <a:ln w="12700">
            <a:miter lim="400000"/>
          </a:ln>
          <a:extLst>
            <a:ext uri="{C572A759-6A51-4108-AA02-DFA0A04FC94B}">
              <ma14:wrappingTextBoxFlag xmlns:ma14="http://schemas.microsoft.com/office/mac/drawingml/2011/main" val="1"/>
            </a:ext>
          </a:extLst>
        </p:spPr>
        <p:txBody>
          <a:bodyPr lIns="45719" rIns="45719" anchor="b">
            <a:spAutoFit/>
          </a:bodyPr>
          <a:lstStyle>
            <a:lvl1pPr marL="53975" indent="-53975">
              <a:defRPr sz="6000">
                <a:solidFill>
                  <a:srgbClr val="D7E4BD"/>
                </a:solidFill>
                <a:latin typeface="Times New Roman"/>
                <a:ea typeface="Times New Roman"/>
                <a:cs typeface="Times New Roman"/>
                <a:sym typeface="Times New Roman"/>
              </a:defRPr>
            </a:lvl1pPr>
          </a:lstStyle>
          <a:p>
            <a:pPr/>
            <a:r>
              <a:t>CEJ Located</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255" name="Picture Placeholder 7" descr="Picture Placeholder 7"/>
          <p:cNvPicPr>
            <a:picLocks noChangeAspect="1"/>
          </p:cNvPicPr>
          <p:nvPr>
            <p:ph type="pic" idx="21"/>
          </p:nvPr>
        </p:nvPicPr>
        <p:blipFill>
          <a:blip r:embed="rId2">
            <a:extLst/>
          </a:blip>
          <a:stretch>
            <a:fillRect/>
          </a:stretch>
        </p:blipFill>
        <p:spPr>
          <a:xfrm>
            <a:off x="4192587" y="2286000"/>
            <a:ext cx="4613276" cy="3048000"/>
          </a:xfrm>
          <a:prstGeom prst="rect">
            <a:avLst/>
          </a:prstGeom>
        </p:spPr>
      </p:pic>
      <p:grpSp>
        <p:nvGrpSpPr>
          <p:cNvPr id="1262" name="Group 7"/>
          <p:cNvGrpSpPr/>
          <p:nvPr/>
        </p:nvGrpSpPr>
        <p:grpSpPr>
          <a:xfrm>
            <a:off x="533400" y="2286000"/>
            <a:ext cx="3352800" cy="1303339"/>
            <a:chOff x="0" y="0"/>
            <a:chExt cx="3352800" cy="1303337"/>
          </a:xfrm>
        </p:grpSpPr>
        <p:grpSp>
          <p:nvGrpSpPr>
            <p:cNvPr id="1258" name="Text Box 15"/>
            <p:cNvGrpSpPr/>
            <p:nvPr/>
          </p:nvGrpSpPr>
          <p:grpSpPr>
            <a:xfrm>
              <a:off x="9525" y="0"/>
              <a:ext cx="2505075" cy="428626"/>
              <a:chOff x="0" y="0"/>
              <a:chExt cx="2505075" cy="428625"/>
            </a:xfrm>
          </p:grpSpPr>
          <p:sp>
            <p:nvSpPr>
              <p:cNvPr id="1256" name="Rectangle"/>
              <p:cNvSpPr/>
              <p:nvPr/>
            </p:nvSpPr>
            <p:spPr>
              <a:xfrm>
                <a:off x="0" y="-1"/>
                <a:ext cx="2505075" cy="428626"/>
              </a:xfrm>
              <a:prstGeom prst="rect">
                <a:avLst/>
              </a:prstGeom>
              <a:solidFill>
                <a:srgbClr val="FFFFFF"/>
              </a:solidFill>
              <a:ln w="12700" cap="flat">
                <a:noFill/>
                <a:miter lim="400000"/>
              </a:ln>
              <a:effectLst/>
            </p:spPr>
            <p:txBody>
              <a:bodyPr wrap="square" lIns="45719" tIns="45719" rIns="45719" bIns="45719" numCol="1" anchor="t">
                <a:noAutofit/>
              </a:bodyPr>
              <a:lstStyle/>
              <a:p>
                <a:pPr algn="l">
                  <a:spcBef>
                    <a:spcPts val="1200"/>
                  </a:spcBef>
                  <a:defRPr>
                    <a:latin typeface="Times New Roman"/>
                    <a:ea typeface="Times New Roman"/>
                    <a:cs typeface="Times New Roman"/>
                    <a:sym typeface="Times New Roman"/>
                  </a:defRPr>
                </a:pPr>
              </a:p>
            </p:txBody>
          </p:sp>
          <p:sp>
            <p:nvSpPr>
              <p:cNvPr id="1257" name="Tooth Color"/>
              <p:cNvSpPr txBox="1"/>
              <p:nvPr/>
            </p:nvSpPr>
            <p:spPr>
              <a:xfrm>
                <a:off x="0" y="45719"/>
                <a:ext cx="2505075" cy="28131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a:spcBef>
                    <a:spcPts val="1200"/>
                  </a:spcBef>
                  <a:defRPr>
                    <a:latin typeface="Times New Roman"/>
                    <a:ea typeface="Times New Roman"/>
                    <a:cs typeface="Times New Roman"/>
                    <a:sym typeface="Times New Roman"/>
                  </a:defRPr>
                </a:lvl1pPr>
              </a:lstStyle>
              <a:p>
                <a:pPr/>
                <a:r>
                  <a:t>Tooth Color</a:t>
                </a:r>
              </a:p>
            </p:txBody>
          </p:sp>
        </p:grpSp>
        <p:sp>
          <p:nvSpPr>
            <p:cNvPr id="1259" name="Line 9"/>
            <p:cNvSpPr/>
            <p:nvPr/>
          </p:nvSpPr>
          <p:spPr>
            <a:xfrm>
              <a:off x="0" y="685800"/>
              <a:ext cx="3352800" cy="1"/>
            </a:xfrm>
            <a:prstGeom prst="line">
              <a:avLst/>
            </a:prstGeom>
            <a:noFill/>
            <a:ln w="9525" cap="flat">
              <a:solidFill>
                <a:srgbClr val="000000"/>
              </a:solidFill>
              <a:prstDash val="solid"/>
              <a:round/>
            </a:ln>
            <a:effectLst/>
          </p:spPr>
          <p:txBody>
            <a:bodyPr wrap="square" lIns="45719" tIns="45719" rIns="45719" bIns="45719" numCol="1" anchor="t">
              <a:noAutofit/>
            </a:bodyPr>
            <a:lstStyle/>
            <a:p>
              <a:pPr>
                <a:defRPr>
                  <a:solidFill>
                    <a:srgbClr val="FFFFFF"/>
                  </a:solidFill>
                </a:defRPr>
              </a:pPr>
            </a:p>
          </p:txBody>
        </p:sp>
        <p:sp>
          <p:nvSpPr>
            <p:cNvPr id="1260" name="Line 10"/>
            <p:cNvSpPr/>
            <p:nvPr/>
          </p:nvSpPr>
          <p:spPr>
            <a:xfrm>
              <a:off x="0" y="995362"/>
              <a:ext cx="3352800" cy="1"/>
            </a:xfrm>
            <a:prstGeom prst="line">
              <a:avLst/>
            </a:prstGeom>
            <a:noFill/>
            <a:ln w="9525" cap="flat">
              <a:solidFill>
                <a:srgbClr val="000000"/>
              </a:solidFill>
              <a:prstDash val="solid"/>
              <a:round/>
            </a:ln>
            <a:effectLst/>
          </p:spPr>
          <p:txBody>
            <a:bodyPr wrap="square" lIns="45719" tIns="45719" rIns="45719" bIns="45719" numCol="1" anchor="t">
              <a:noAutofit/>
            </a:bodyPr>
            <a:lstStyle/>
            <a:p>
              <a:pPr>
                <a:defRPr>
                  <a:solidFill>
                    <a:srgbClr val="FFFFFF"/>
                  </a:solidFill>
                </a:defRPr>
              </a:pPr>
            </a:p>
          </p:txBody>
        </p:sp>
        <p:sp>
          <p:nvSpPr>
            <p:cNvPr id="1261" name="Line 11"/>
            <p:cNvSpPr/>
            <p:nvPr/>
          </p:nvSpPr>
          <p:spPr>
            <a:xfrm>
              <a:off x="0" y="1303337"/>
              <a:ext cx="3352800" cy="1"/>
            </a:xfrm>
            <a:prstGeom prst="line">
              <a:avLst/>
            </a:prstGeom>
            <a:noFill/>
            <a:ln w="9525" cap="flat">
              <a:solidFill>
                <a:srgbClr val="000000"/>
              </a:solidFill>
              <a:prstDash val="solid"/>
              <a:round/>
            </a:ln>
            <a:effectLst/>
          </p:spPr>
          <p:txBody>
            <a:bodyPr wrap="square" lIns="45719" tIns="45719" rIns="45719" bIns="45719" numCol="1" anchor="t">
              <a:noAutofit/>
            </a:bodyPr>
            <a:lstStyle/>
            <a:p>
              <a:pPr>
                <a:defRPr>
                  <a:solidFill>
                    <a:srgbClr val="FFFFFF"/>
                  </a:solidFill>
                </a:defRPr>
              </a:pPr>
            </a:p>
          </p:txBody>
        </p:sp>
      </p:grpSp>
      <p:sp>
        <p:nvSpPr>
          <p:cNvPr id="1263" name="Rectangle 2"/>
          <p:cNvSpPr txBox="1"/>
          <p:nvPr/>
        </p:nvSpPr>
        <p:spPr>
          <a:xfrm>
            <a:off x="502919" y="461630"/>
            <a:ext cx="8138161" cy="935370"/>
          </a:xfrm>
          <a:prstGeom prst="rect">
            <a:avLst/>
          </a:prstGeom>
          <a:ln w="12700">
            <a:miter lim="400000"/>
          </a:ln>
          <a:extLst>
            <a:ext uri="{C572A759-6A51-4108-AA02-DFA0A04FC94B}">
              <ma14:wrappingTextBoxFlag xmlns:ma14="http://schemas.microsoft.com/office/mac/drawingml/2011/main" val="1"/>
            </a:ext>
          </a:extLst>
        </p:spPr>
        <p:txBody>
          <a:bodyPr lIns="45719" rIns="45719" anchor="b">
            <a:spAutoFit/>
          </a:bodyPr>
          <a:lstStyle>
            <a:lvl1pPr marL="53975" indent="-53975">
              <a:defRPr sz="6000">
                <a:solidFill>
                  <a:srgbClr val="D7E4BD"/>
                </a:solidFill>
                <a:latin typeface="Times New Roman"/>
                <a:ea typeface="Times New Roman"/>
                <a:cs typeface="Times New Roman"/>
                <a:sym typeface="Times New Roman"/>
              </a:defRPr>
            </a:lvl1pPr>
          </a:lstStyle>
          <a:p>
            <a:pPr/>
            <a:r>
              <a:t>Tooth Color</a:t>
            </a:r>
          </a:p>
        </p:txBody>
      </p:sp>
      <p:sp>
        <p:nvSpPr>
          <p:cNvPr id="1264" name="TextBox 5"/>
          <p:cNvSpPr txBox="1"/>
          <p:nvPr/>
        </p:nvSpPr>
        <p:spPr>
          <a:xfrm>
            <a:off x="4770120" y="4191000"/>
            <a:ext cx="3794760" cy="79266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2400">
                <a:solidFill>
                  <a:srgbClr val="FFFFFF"/>
                </a:solidFill>
                <a:latin typeface="+mj-lt"/>
                <a:ea typeface="+mj-ea"/>
                <a:cs typeface="+mj-cs"/>
                <a:sym typeface="Arial"/>
              </a:defRPr>
            </a:lvl1pPr>
          </a:lstStyle>
          <a:p>
            <a:pPr/>
            <a:r>
              <a:t>Intra-oral retracted teeth with shade tab</a:t>
            </a:r>
          </a:p>
        </p:txBody>
      </p:sp>
      <p:sp>
        <p:nvSpPr>
          <p:cNvPr id="1265" name="Text Placeholder 6"/>
          <p:cNvSpPr txBox="1"/>
          <p:nvPr>
            <p:ph type="body" sz="quarter" idx="1"/>
          </p:nvPr>
        </p:nvSpPr>
        <p:spPr>
          <a:xfrm>
            <a:off x="457200" y="2643188"/>
            <a:ext cx="3527425" cy="990601"/>
          </a:xfrm>
          <a:prstGeom prst="rect">
            <a:avLst/>
          </a:prstGeom>
        </p:spPr>
        <p:txBody>
          <a:bodyPr/>
          <a:lstStyle/>
          <a:p>
            <a:pPr>
              <a:tabLst>
                <a:tab pos="101600" algn="l"/>
                <a:tab pos="736600" algn="l"/>
              </a:tabLst>
            </a:pP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0" showMasterSp="1" showMasterPhAnim="1">
  <p:cSld>
    <p:spTree>
      <p:nvGrpSpPr>
        <p:cNvPr id="1" name=""/>
        <p:cNvGrpSpPr/>
        <p:nvPr/>
      </p:nvGrpSpPr>
      <p:grpSpPr>
        <a:xfrm>
          <a:off x="0" y="0"/>
          <a:ext cx="0" cy="0"/>
          <a:chOff x="0" y="0"/>
          <a:chExt cx="0" cy="0"/>
        </a:xfrm>
      </p:grpSpPr>
      <p:sp>
        <p:nvSpPr>
          <p:cNvPr id="772" name="Rectangle 2"/>
          <p:cNvSpPr txBox="1"/>
          <p:nvPr>
            <p:ph type="title"/>
          </p:nvPr>
        </p:nvSpPr>
        <p:spPr>
          <a:prstGeom prst="rect">
            <a:avLst/>
          </a:prstGeom>
        </p:spPr>
        <p:txBody>
          <a:bodyPr/>
          <a:lstStyle/>
          <a:p>
            <a:pPr>
              <a:defRPr>
                <a:effectLst/>
              </a:defRPr>
            </a:pPr>
            <a:r>
              <a:t>CORE Presentation</a:t>
            </a:r>
          </a:p>
        </p:txBody>
      </p:sp>
      <p:sp>
        <p:nvSpPr>
          <p:cNvPr id="773" name="TextBox 4"/>
          <p:cNvSpPr txBox="1"/>
          <p:nvPr/>
        </p:nvSpPr>
        <p:spPr>
          <a:xfrm>
            <a:off x="381000" y="1600200"/>
            <a:ext cx="2514600" cy="695224"/>
          </a:xfrm>
          <a:prstGeom prst="rect">
            <a:avLst/>
          </a:prstGeom>
          <a:solidFill>
            <a:srgbClr val="558ED5"/>
          </a:solidFill>
          <a:ln w="12700">
            <a:miter lim="400000"/>
          </a:ln>
          <a:effectLst>
            <a:outerShdw sx="100000" sy="100000" kx="0" ky="0" algn="b" rotWithShape="0" blurRad="63500" dist="38100" dir="2700000">
              <a:srgbClr val="000000">
                <a:alpha val="39999"/>
              </a:srgbClr>
            </a:outerShdw>
          </a:effectLst>
          <a:extLst>
            <a:ext uri="{C572A759-6A51-4108-AA02-DFA0A04FC94B}">
              <ma14:wrappingTextBoxFlag xmlns:ma14="http://schemas.microsoft.com/office/mac/drawingml/2011/main" val="1"/>
            </a:ext>
          </a:extLst>
        </p:spPr>
        <p:txBody>
          <a:bodyPr lIns="45719" rIns="45719">
            <a:spAutoFit/>
          </a:bodyPr>
          <a:lstStyle/>
          <a:p>
            <a:pPr>
              <a:defRPr sz="1400">
                <a:solidFill>
                  <a:srgbClr val="FFFFFF"/>
                </a:solidFill>
                <a:latin typeface="+mj-lt"/>
                <a:ea typeface="+mj-ea"/>
                <a:cs typeface="+mj-cs"/>
                <a:sym typeface="Arial"/>
              </a:defRPr>
            </a:pPr>
            <a:r>
              <a:t>This is an instruction slide.</a:t>
            </a:r>
            <a:endParaRPr>
              <a:latin typeface="Times New Roman"/>
              <a:ea typeface="Times New Roman"/>
              <a:cs typeface="Times New Roman"/>
              <a:sym typeface="Times New Roman"/>
            </a:endParaRPr>
          </a:p>
          <a:p>
            <a:pPr>
              <a:defRPr sz="1400">
                <a:solidFill>
                  <a:srgbClr val="FFFFFF"/>
                </a:solidFill>
                <a:latin typeface="+mj-lt"/>
                <a:ea typeface="+mj-ea"/>
                <a:cs typeface="+mj-cs"/>
                <a:sym typeface="Arial"/>
              </a:defRPr>
            </a:pPr>
            <a:r>
              <a:t>It will not be shown in the presentation.</a:t>
            </a:r>
          </a:p>
        </p:txBody>
      </p:sp>
      <p:sp>
        <p:nvSpPr>
          <p:cNvPr id="774" name="TextBox 5"/>
          <p:cNvSpPr txBox="1"/>
          <p:nvPr/>
        </p:nvSpPr>
        <p:spPr>
          <a:xfrm>
            <a:off x="1676400" y="4038600"/>
            <a:ext cx="5867400" cy="758724"/>
          </a:xfrm>
          <a:prstGeom prst="rect">
            <a:avLst/>
          </a:prstGeom>
          <a:solidFill>
            <a:srgbClr val="558ED5"/>
          </a:solidFill>
          <a:ln w="12700">
            <a:miter lim="400000"/>
          </a:ln>
          <a:effectLst>
            <a:outerShdw sx="100000" sy="100000" kx="0" ky="0" algn="b" rotWithShape="0" blurRad="63500" dist="38100" dir="2700000">
              <a:srgbClr val="000000">
                <a:alpha val="39999"/>
              </a:srgbClr>
            </a:outerShdw>
          </a:effectLst>
          <a:extLst>
            <a:ext uri="{C572A759-6A51-4108-AA02-DFA0A04FC94B}">
              <ma14:wrappingTextBoxFlag xmlns:ma14="http://schemas.microsoft.com/office/mac/drawingml/2011/main" val="1"/>
            </a:ext>
          </a:extLst>
        </p:spPr>
        <p:txBody>
          <a:bodyPr lIns="45719" rIns="45719">
            <a:spAutoFit/>
          </a:bodyPr>
          <a:lstStyle/>
          <a:p>
            <a:pPr>
              <a:defRPr b="1" sz="1800">
                <a:latin typeface="+mj-lt"/>
                <a:ea typeface="+mj-ea"/>
                <a:cs typeface="+mj-cs"/>
                <a:sym typeface="Arial"/>
              </a:defRPr>
            </a:pPr>
            <a:r>
              <a:t>Presentation Buttons</a:t>
            </a:r>
            <a:endParaRPr>
              <a:latin typeface="Times New Roman"/>
              <a:ea typeface="Times New Roman"/>
              <a:cs typeface="Times New Roman"/>
              <a:sym typeface="Times New Roman"/>
            </a:endParaRPr>
          </a:p>
          <a:p>
            <a:pPr algn="l">
              <a:defRPr sz="1400">
                <a:solidFill>
                  <a:srgbClr val="FFFFFF"/>
                </a:solidFill>
                <a:latin typeface="+mj-lt"/>
                <a:ea typeface="+mj-ea"/>
                <a:cs typeface="+mj-cs"/>
                <a:sym typeface="Arial"/>
              </a:defRPr>
            </a:pPr>
            <a:r>
              <a:t>These buttons will navigate to the appropriate slide when clicked.  They are only active when the Slide Show is running.</a:t>
            </a:r>
          </a:p>
        </p:txBody>
      </p:sp>
      <p:cxnSp>
        <p:nvCxnSpPr>
          <p:cNvPr id="775" name="Straight Arrow Connector 7"/>
          <p:cNvCxnSpPr>
            <a:stCxn id="774" idx="0"/>
            <a:endCxn id="776" idx="0"/>
          </p:cNvCxnSpPr>
          <p:nvPr/>
        </p:nvCxnSpPr>
        <p:spPr>
          <a:xfrm flipH="1">
            <a:off x="2514600" y="4417961"/>
            <a:ext cx="2095500" cy="1601839"/>
          </a:xfrm>
          <a:prstGeom prst="straightConnector1">
            <a:avLst/>
          </a:prstGeom>
          <a:ln w="28575">
            <a:solidFill>
              <a:srgbClr val="FF0000"/>
            </a:solidFill>
            <a:tailEnd type="triangle"/>
          </a:ln>
        </p:spPr>
      </p:cxnSp>
      <p:sp>
        <p:nvSpPr>
          <p:cNvPr id="776" name="Left Brace 12"/>
          <p:cNvSpPr/>
          <p:nvPr/>
        </p:nvSpPr>
        <p:spPr>
          <a:xfrm rot="5400000">
            <a:off x="2286000" y="4876800"/>
            <a:ext cx="457200" cy="22860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cubicBezTo>
                  <a:pt x="15635" y="21600"/>
                  <a:pt x="10800" y="20847"/>
                  <a:pt x="10800" y="19919"/>
                </a:cubicBezTo>
                <a:lnTo>
                  <a:pt x="10800" y="8314"/>
                </a:lnTo>
                <a:cubicBezTo>
                  <a:pt x="10800" y="7385"/>
                  <a:pt x="5965" y="6632"/>
                  <a:pt x="0" y="6632"/>
                </a:cubicBezTo>
                <a:cubicBezTo>
                  <a:pt x="5965" y="6632"/>
                  <a:pt x="10800" y="5880"/>
                  <a:pt x="10800" y="4951"/>
                </a:cubicBezTo>
                <a:lnTo>
                  <a:pt x="10800" y="1681"/>
                </a:lnTo>
                <a:cubicBezTo>
                  <a:pt x="10800" y="753"/>
                  <a:pt x="15635" y="0"/>
                  <a:pt x="21600" y="0"/>
                </a:cubicBezTo>
              </a:path>
            </a:pathLst>
          </a:custGeom>
          <a:ln w="34925">
            <a:solidFill>
              <a:srgbClr val="FF0000"/>
            </a:solidFill>
          </a:ln>
        </p:spPr>
        <p:txBody>
          <a:bodyPr lIns="45719" rIns="45719" anchor="ctr"/>
          <a:lstStyle/>
          <a:p>
            <a:pPr>
              <a:defRPr sz="2400">
                <a:solidFill>
                  <a:srgbClr val="FFFFFF"/>
                </a:solidFill>
              </a:defRPr>
            </a:pP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274" name="Group 7"/>
          <p:cNvGrpSpPr/>
          <p:nvPr/>
        </p:nvGrpSpPr>
        <p:grpSpPr>
          <a:xfrm>
            <a:off x="533400" y="2285999"/>
            <a:ext cx="3352800" cy="1791848"/>
            <a:chOff x="0" y="0"/>
            <a:chExt cx="3352800" cy="1791845"/>
          </a:xfrm>
        </p:grpSpPr>
        <p:grpSp>
          <p:nvGrpSpPr>
            <p:cNvPr id="1269" name="Text Box 15"/>
            <p:cNvGrpSpPr/>
            <p:nvPr/>
          </p:nvGrpSpPr>
          <p:grpSpPr>
            <a:xfrm>
              <a:off x="9525" y="0"/>
              <a:ext cx="2505075" cy="428625"/>
              <a:chOff x="0" y="0"/>
              <a:chExt cx="2505075" cy="428625"/>
            </a:xfrm>
          </p:grpSpPr>
          <p:sp>
            <p:nvSpPr>
              <p:cNvPr id="1267" name="Rectangle"/>
              <p:cNvSpPr/>
              <p:nvPr/>
            </p:nvSpPr>
            <p:spPr>
              <a:xfrm>
                <a:off x="0" y="0"/>
                <a:ext cx="2505075" cy="428625"/>
              </a:xfrm>
              <a:prstGeom prst="rect">
                <a:avLst/>
              </a:prstGeom>
              <a:solidFill>
                <a:srgbClr val="FFFFFF"/>
              </a:solidFill>
              <a:ln w="12700" cap="flat">
                <a:noFill/>
                <a:miter lim="400000"/>
              </a:ln>
              <a:effectLst/>
            </p:spPr>
            <p:txBody>
              <a:bodyPr wrap="square" lIns="45719" tIns="45719" rIns="45719" bIns="45719" numCol="1" anchor="t">
                <a:noAutofit/>
              </a:bodyPr>
              <a:lstStyle/>
              <a:p>
                <a:pPr algn="l">
                  <a:spcBef>
                    <a:spcPts val="1200"/>
                  </a:spcBef>
                  <a:defRPr>
                    <a:latin typeface="Times New Roman"/>
                    <a:ea typeface="Times New Roman"/>
                    <a:cs typeface="Times New Roman"/>
                    <a:sym typeface="Times New Roman"/>
                  </a:defRPr>
                </a:pPr>
              </a:p>
            </p:txBody>
          </p:sp>
          <p:sp>
            <p:nvSpPr>
              <p:cNvPr id="1268" name="Tooth Alignment"/>
              <p:cNvSpPr txBox="1"/>
              <p:nvPr/>
            </p:nvSpPr>
            <p:spPr>
              <a:xfrm>
                <a:off x="0" y="45719"/>
                <a:ext cx="2505075" cy="28131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a:spcBef>
                    <a:spcPts val="1200"/>
                  </a:spcBef>
                  <a:defRPr>
                    <a:latin typeface="Times New Roman"/>
                    <a:ea typeface="Times New Roman"/>
                    <a:cs typeface="Times New Roman"/>
                    <a:sym typeface="Times New Roman"/>
                  </a:defRPr>
                </a:lvl1pPr>
              </a:lstStyle>
              <a:p>
                <a:pPr/>
                <a:r>
                  <a:t>Tooth Alignment</a:t>
                </a:r>
              </a:p>
            </p:txBody>
          </p:sp>
        </p:grpSp>
        <p:sp>
          <p:nvSpPr>
            <p:cNvPr id="1270" name="Line 9"/>
            <p:cNvSpPr/>
            <p:nvPr/>
          </p:nvSpPr>
          <p:spPr>
            <a:xfrm>
              <a:off x="0" y="685800"/>
              <a:ext cx="3352800" cy="0"/>
            </a:xfrm>
            <a:prstGeom prst="line">
              <a:avLst/>
            </a:prstGeom>
            <a:noFill/>
            <a:ln w="9525" cap="flat">
              <a:solidFill>
                <a:srgbClr val="000000"/>
              </a:solidFill>
              <a:prstDash val="solid"/>
              <a:round/>
            </a:ln>
            <a:effectLst/>
          </p:spPr>
          <p:txBody>
            <a:bodyPr wrap="square" lIns="45719" tIns="45719" rIns="45719" bIns="45719" numCol="1" anchor="t">
              <a:noAutofit/>
            </a:bodyPr>
            <a:lstStyle/>
            <a:p>
              <a:pPr>
                <a:defRPr>
                  <a:solidFill>
                    <a:srgbClr val="FFFFFF"/>
                  </a:solidFill>
                </a:defRPr>
              </a:pPr>
            </a:p>
          </p:txBody>
        </p:sp>
        <p:sp>
          <p:nvSpPr>
            <p:cNvPr id="1271" name="Line 10"/>
            <p:cNvSpPr/>
            <p:nvPr/>
          </p:nvSpPr>
          <p:spPr>
            <a:xfrm>
              <a:off x="0" y="995362"/>
              <a:ext cx="3352800" cy="1"/>
            </a:xfrm>
            <a:prstGeom prst="line">
              <a:avLst/>
            </a:prstGeom>
            <a:noFill/>
            <a:ln w="9525" cap="flat">
              <a:solidFill>
                <a:srgbClr val="000000"/>
              </a:solidFill>
              <a:prstDash val="solid"/>
              <a:round/>
            </a:ln>
            <a:effectLst/>
          </p:spPr>
          <p:txBody>
            <a:bodyPr wrap="square" lIns="45719" tIns="45719" rIns="45719" bIns="45719" numCol="1" anchor="t">
              <a:noAutofit/>
            </a:bodyPr>
            <a:lstStyle/>
            <a:p>
              <a:pPr>
                <a:defRPr>
                  <a:solidFill>
                    <a:srgbClr val="FFFFFF"/>
                  </a:solidFill>
                </a:defRPr>
              </a:pPr>
            </a:p>
          </p:txBody>
        </p:sp>
        <p:sp>
          <p:nvSpPr>
            <p:cNvPr id="1272" name="Line 11"/>
            <p:cNvSpPr/>
            <p:nvPr/>
          </p:nvSpPr>
          <p:spPr>
            <a:xfrm>
              <a:off x="0" y="1303337"/>
              <a:ext cx="3352800" cy="1"/>
            </a:xfrm>
            <a:prstGeom prst="line">
              <a:avLst/>
            </a:prstGeom>
            <a:noFill/>
            <a:ln w="9525" cap="flat">
              <a:solidFill>
                <a:srgbClr val="000000"/>
              </a:solidFill>
              <a:prstDash val="solid"/>
              <a:round/>
            </a:ln>
            <a:effectLst/>
          </p:spPr>
          <p:txBody>
            <a:bodyPr wrap="square" lIns="45719" tIns="45719" rIns="45719" bIns="45719" numCol="1" anchor="t">
              <a:noAutofit/>
            </a:bodyPr>
            <a:lstStyle/>
            <a:p>
              <a:pPr>
                <a:defRPr>
                  <a:solidFill>
                    <a:srgbClr val="FFFFFF"/>
                  </a:solidFill>
                </a:defRPr>
              </a:pPr>
            </a:p>
          </p:txBody>
        </p:sp>
        <p:sp>
          <p:nvSpPr>
            <p:cNvPr id="1273" name="Text Box 15"/>
            <p:cNvSpPr txBox="1"/>
            <p:nvPr/>
          </p:nvSpPr>
          <p:spPr>
            <a:xfrm>
              <a:off x="0" y="1417319"/>
              <a:ext cx="3352800" cy="37452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a:defRPr sz="1200">
                  <a:latin typeface="Times New Roman"/>
                  <a:ea typeface="Times New Roman"/>
                  <a:cs typeface="Times New Roman"/>
                  <a:sym typeface="Times New Roman"/>
                </a:defRPr>
              </a:lvl1pPr>
            </a:lstStyle>
            <a:p>
              <a:pPr/>
              <a:r>
                <a:t>(Spacing, Overlapping)</a:t>
              </a:r>
            </a:p>
          </p:txBody>
        </p:sp>
      </p:grpSp>
      <p:sp>
        <p:nvSpPr>
          <p:cNvPr id="1275" name="Rectangle 2"/>
          <p:cNvSpPr txBox="1"/>
          <p:nvPr/>
        </p:nvSpPr>
        <p:spPr>
          <a:xfrm>
            <a:off x="502919" y="461630"/>
            <a:ext cx="8138161" cy="935370"/>
          </a:xfrm>
          <a:prstGeom prst="rect">
            <a:avLst/>
          </a:prstGeom>
          <a:ln w="12700">
            <a:miter lim="400000"/>
          </a:ln>
          <a:extLst>
            <a:ext uri="{C572A759-6A51-4108-AA02-DFA0A04FC94B}">
              <ma14:wrappingTextBoxFlag xmlns:ma14="http://schemas.microsoft.com/office/mac/drawingml/2011/main" val="1"/>
            </a:ext>
          </a:extLst>
        </p:spPr>
        <p:txBody>
          <a:bodyPr lIns="45719" rIns="45719" anchor="b">
            <a:spAutoFit/>
          </a:bodyPr>
          <a:lstStyle>
            <a:lvl1pPr marL="53975" indent="-53975">
              <a:defRPr sz="6000">
                <a:solidFill>
                  <a:srgbClr val="D7E4BD"/>
                </a:solidFill>
                <a:latin typeface="Times New Roman"/>
                <a:ea typeface="Times New Roman"/>
                <a:cs typeface="Times New Roman"/>
                <a:sym typeface="Times New Roman"/>
              </a:defRPr>
            </a:lvl1pPr>
          </a:lstStyle>
          <a:p>
            <a:pPr/>
            <a:r>
              <a:t>Tooth Alignment</a:t>
            </a:r>
          </a:p>
        </p:txBody>
      </p:sp>
      <p:sp>
        <p:nvSpPr>
          <p:cNvPr id="1276" name="TextBox 5"/>
          <p:cNvSpPr txBox="1"/>
          <p:nvPr/>
        </p:nvSpPr>
        <p:spPr>
          <a:xfrm>
            <a:off x="4770120" y="4191000"/>
            <a:ext cx="3794760" cy="79266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2400">
                <a:solidFill>
                  <a:srgbClr val="FFFFFF"/>
                </a:solidFill>
                <a:latin typeface="+mj-lt"/>
                <a:ea typeface="+mj-ea"/>
                <a:cs typeface="+mj-cs"/>
                <a:sym typeface="Arial"/>
              </a:defRPr>
            </a:lvl1pPr>
          </a:lstStyle>
          <a:p>
            <a:pPr/>
            <a:r>
              <a:t>Intra-oral retracted teeth apart picture</a:t>
            </a:r>
          </a:p>
        </p:txBody>
      </p:sp>
      <p:pic>
        <p:nvPicPr>
          <p:cNvPr id="1277" name="Picture Placeholder 7" descr="Picture Placeholder 7"/>
          <p:cNvPicPr>
            <a:picLocks noChangeAspect="1"/>
          </p:cNvPicPr>
          <p:nvPr>
            <p:ph type="pic" idx="21"/>
          </p:nvPr>
        </p:nvPicPr>
        <p:blipFill>
          <a:blip r:embed="rId2">
            <a:extLst/>
          </a:blip>
          <a:stretch>
            <a:fillRect/>
          </a:stretch>
        </p:blipFill>
        <p:spPr>
          <a:xfrm>
            <a:off x="4192587" y="2286000"/>
            <a:ext cx="4613276" cy="3048000"/>
          </a:xfrm>
          <a:prstGeom prst="rect">
            <a:avLst/>
          </a:prstGeom>
          <a:effectLst>
            <a:outerShdw sx="100000" sy="100000" kx="0" ky="0" algn="b" rotWithShape="0" blurRad="63500" dist="38100" dir="2700000">
              <a:srgbClr val="000000">
                <a:alpha val="39998"/>
              </a:srgbClr>
            </a:outerShdw>
          </a:effectLst>
        </p:spPr>
      </p:pic>
      <p:sp>
        <p:nvSpPr>
          <p:cNvPr id="1278" name="Text Placeholder 6"/>
          <p:cNvSpPr txBox="1"/>
          <p:nvPr>
            <p:ph type="body" sz="quarter" idx="1"/>
          </p:nvPr>
        </p:nvSpPr>
        <p:spPr>
          <a:xfrm>
            <a:off x="457200" y="2643188"/>
            <a:ext cx="3527425" cy="990601"/>
          </a:xfrm>
          <a:prstGeom prst="rect">
            <a:avLst/>
          </a:prstGeom>
        </p:spPr>
        <p:txBody>
          <a:bodyPr/>
          <a:lstStyle/>
          <a:p>
            <a:pPr>
              <a:tabLst>
                <a:tab pos="101600" algn="l"/>
                <a:tab pos="736600" algn="l"/>
              </a:tabLst>
            </a:pP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0" showMasterSp="1" showMasterPhAnim="1">
  <p:cSld>
    <p:spTree>
      <p:nvGrpSpPr>
        <p:cNvPr id="1" name=""/>
        <p:cNvGrpSpPr/>
        <p:nvPr/>
      </p:nvGrpSpPr>
      <p:grpSpPr>
        <a:xfrm>
          <a:off x="0" y="0"/>
          <a:ext cx="0" cy="0"/>
          <a:chOff x="0" y="0"/>
          <a:chExt cx="0" cy="0"/>
        </a:xfrm>
      </p:grpSpPr>
      <p:graphicFrame>
        <p:nvGraphicFramePr>
          <p:cNvPr id="1280" name="Group 85"/>
          <p:cNvGraphicFramePr/>
          <p:nvPr/>
        </p:nvGraphicFramePr>
        <p:xfrm>
          <a:off x="1066800" y="1600200"/>
          <a:ext cx="6934200" cy="4267202"/>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1906588"/>
                <a:gridCol w="1733550"/>
                <a:gridCol w="1820861"/>
                <a:gridCol w="1473200"/>
              </a:tblGrid>
              <a:tr h="531813">
                <a:tc>
                  <a:txBody>
                    <a:bodyPr/>
                    <a:lstStyle/>
                    <a:p>
                      <a:pPr algn="ctr">
                        <a:defRPr sz="1800">
                          <a:latin typeface="Times New Roman"/>
                          <a:ea typeface="Times New Roman"/>
                          <a:cs typeface="Times New Roman"/>
                        </a:defRPr>
                      </a:pPr>
                    </a:p>
                  </a:txBody>
                  <a:tcPr marL="45720" marR="45720" marT="45720" marB="45720" anchor="t" anchorCtr="0" horzOverflow="overflow">
                    <a:lnL w="28575">
                      <a:solidFill>
                        <a:srgbClr val="FFFFFF"/>
                      </a:solidFill>
                    </a:lnL>
                    <a:lnT w="28575">
                      <a:solidFill>
                        <a:srgbClr val="FFFFFF"/>
                      </a:solidFill>
                    </a:lnT>
                    <a:solidFill>
                      <a:schemeClr val="accent1"/>
                    </a:solidFill>
                  </a:tcPr>
                </a:tc>
                <a:tc>
                  <a:txBody>
                    <a:bodyPr/>
                    <a:lstStyle/>
                    <a:p>
                      <a:pPr algn="ctr">
                        <a:defRPr sz="1800"/>
                      </a:pPr>
                      <a:r>
                        <a:rPr>
                          <a:solidFill>
                            <a:srgbClr val="FFFFFF"/>
                          </a:solidFill>
                          <a:latin typeface="Times New Roman"/>
                          <a:ea typeface="Times New Roman"/>
                          <a:cs typeface="Times New Roman"/>
                        </a:rPr>
                        <a:t>CORE Values</a:t>
                      </a:r>
                    </a:p>
                  </a:txBody>
                  <a:tcPr marL="45720" marR="45720" marT="45720" marB="45720" anchor="ctr" anchorCtr="0" horzOverflow="overflow">
                    <a:lnT w="28575">
                      <a:solidFill>
                        <a:srgbClr val="FFFFFF"/>
                      </a:solidFill>
                    </a:lnT>
                    <a:solidFill>
                      <a:schemeClr val="accent1"/>
                    </a:solidFill>
                  </a:tcPr>
                </a:tc>
                <a:tc>
                  <a:txBody>
                    <a:bodyPr/>
                    <a:lstStyle/>
                    <a:p>
                      <a:pPr algn="ctr">
                        <a:defRPr sz="1800"/>
                      </a:pPr>
                      <a:r>
                        <a:rPr>
                          <a:solidFill>
                            <a:srgbClr val="FFFFFF"/>
                          </a:solidFill>
                          <a:latin typeface="Times New Roman"/>
                          <a:ea typeface="Times New Roman"/>
                          <a:cs typeface="Times New Roman"/>
                        </a:rPr>
                        <a:t>Case Values</a:t>
                      </a:r>
                    </a:p>
                  </a:txBody>
                  <a:tcPr marL="45720" marR="45720" marT="45720" marB="45720" anchor="ctr" anchorCtr="0" horzOverflow="overflow">
                    <a:lnT w="28575">
                      <a:solidFill>
                        <a:srgbClr val="FFFFFF"/>
                      </a:solidFill>
                    </a:lnT>
                    <a:solidFill>
                      <a:schemeClr val="accent1"/>
                    </a:solidFill>
                  </a:tcPr>
                </a:tc>
                <a:tc>
                  <a:txBody>
                    <a:bodyPr/>
                    <a:lstStyle/>
                    <a:p>
                      <a:pPr algn="ctr">
                        <a:defRPr sz="1800"/>
                      </a:pPr>
                      <a:r>
                        <a:rPr>
                          <a:solidFill>
                            <a:srgbClr val="FFFFFF"/>
                          </a:solidFill>
                          <a:latin typeface="Times New Roman"/>
                          <a:ea typeface="Times New Roman"/>
                          <a:cs typeface="Times New Roman"/>
                        </a:rPr>
                        <a:t>Abnormal</a:t>
                      </a:r>
                    </a:p>
                  </a:txBody>
                  <a:tcPr marL="45720" marR="45720" marT="45720" marB="45720" anchor="ctr" anchorCtr="0" horzOverflow="overflow">
                    <a:lnR w="28575">
                      <a:solidFill>
                        <a:srgbClr val="FFFFFF"/>
                      </a:solidFill>
                    </a:lnR>
                    <a:lnT w="28575">
                      <a:solidFill>
                        <a:srgbClr val="FFFFFF"/>
                      </a:solidFill>
                    </a:lnT>
                    <a:solidFill>
                      <a:schemeClr val="accent1"/>
                    </a:solidFill>
                  </a:tcPr>
                </a:tc>
              </a:tr>
              <a:tr h="533400">
                <a:tc>
                  <a:txBody>
                    <a:bodyPr/>
                    <a:lstStyle/>
                    <a:p>
                      <a:pPr algn="ctr">
                        <a:defRPr sz="1800"/>
                      </a:pPr>
                      <a:r>
                        <a:rPr>
                          <a:latin typeface="Times New Roman"/>
                          <a:ea typeface="Times New Roman"/>
                          <a:cs typeface="Times New Roman"/>
                        </a:rPr>
                        <a:t>Facial Height?</a:t>
                      </a:r>
                    </a:p>
                  </a:txBody>
                  <a:tcPr marL="45720" marR="45720" marT="45720" marB="45720" anchor="ctr" anchorCtr="0" horzOverflow="overflow">
                    <a:lnL w="28575">
                      <a:solidFill>
                        <a:srgbClr val="FFFFFF"/>
                      </a:solidFill>
                    </a:lnL>
                    <a:solidFill>
                      <a:srgbClr val="C5D5E9"/>
                    </a:solidFill>
                  </a:tcPr>
                </a:tc>
                <a:tc>
                  <a:txBody>
                    <a:bodyPr/>
                    <a:lstStyle/>
                    <a:p>
                      <a:pPr algn="ctr">
                        <a:defRPr sz="1800"/>
                      </a:pPr>
                      <a:r>
                        <a:rPr>
                          <a:latin typeface="Times New Roman"/>
                          <a:ea typeface="Times New Roman"/>
                          <a:cs typeface="Times New Roman"/>
                        </a:rPr>
                        <a:t>1:1</a:t>
                      </a:r>
                    </a:p>
                  </a:txBody>
                  <a:tcPr marL="45720" marR="45720" marT="45720" marB="45720" anchor="ctr" anchorCtr="0" horzOverflow="overflow">
                    <a:solidFill>
                      <a:srgbClr val="C5D5E9"/>
                    </a:solidFill>
                  </a:tcPr>
                </a:tc>
                <a:tc>
                  <a:txBody>
                    <a:bodyPr/>
                    <a:lstStyle/>
                    <a:p>
                      <a:pPr algn="ctr">
                        <a:defRPr sz="1800">
                          <a:latin typeface="Times New Roman"/>
                          <a:ea typeface="Times New Roman"/>
                          <a:cs typeface="Times New Roman"/>
                        </a:defRPr>
                      </a:pPr>
                    </a:p>
                  </a:txBody>
                  <a:tcPr marL="45720" marR="45720" marT="45720" marB="45720" anchor="ctr" anchorCtr="0" horzOverflow="overflow">
                    <a:solidFill>
                      <a:srgbClr val="C5D5E9"/>
                    </a:solidFill>
                  </a:tcPr>
                </a:tc>
                <a:tc>
                  <a:txBody>
                    <a:bodyPr/>
                    <a:lstStyle/>
                    <a:p>
                      <a:pPr algn="ctr">
                        <a:defRPr sz="1800">
                          <a:solidFill>
                            <a:srgbClr val="FF0000"/>
                          </a:solidFill>
                          <a:latin typeface="Times New Roman"/>
                          <a:ea typeface="Times New Roman"/>
                          <a:cs typeface="Times New Roman"/>
                        </a:defRPr>
                      </a:pPr>
                      <a:r>
                        <a:rPr>
                          <a:latin typeface="Wingdings"/>
                          <a:ea typeface="Wingdings"/>
                          <a:cs typeface="Wingdings"/>
                          <a:sym typeface="Wingdings"/>
                        </a:rPr>
                        <a:t>☑</a:t>
                      </a:r>
                    </a:p>
                  </a:txBody>
                  <a:tcPr marL="45720" marR="45720" marT="45720" marB="45720" anchor="ctr" anchorCtr="0" horzOverflow="overflow">
                    <a:lnR w="28575">
                      <a:solidFill>
                        <a:srgbClr val="FFFFFF"/>
                      </a:solidFill>
                    </a:lnR>
                    <a:solidFill>
                      <a:srgbClr val="C5D5E9"/>
                    </a:solidFill>
                  </a:tcPr>
                </a:tc>
              </a:tr>
              <a:tr h="539750">
                <a:tc>
                  <a:txBody>
                    <a:bodyPr/>
                    <a:lstStyle/>
                    <a:p>
                      <a:pPr algn="ctr">
                        <a:defRPr sz="1800"/>
                      </a:pPr>
                      <a:r>
                        <a:rPr>
                          <a:latin typeface="Times New Roman"/>
                          <a:ea typeface="Times New Roman"/>
                          <a:cs typeface="Times New Roman"/>
                        </a:rPr>
                        <a:t>Lip Length?</a:t>
                      </a:r>
                    </a:p>
                  </a:txBody>
                  <a:tcPr marL="45720" marR="45720" marT="45720" marB="45720" anchor="ctr" anchorCtr="0" horzOverflow="overflow">
                    <a:lnL w="28575">
                      <a:solidFill>
                        <a:srgbClr val="FFFFFF"/>
                      </a:solidFill>
                    </a:lnL>
                    <a:solidFill>
                      <a:srgbClr val="E1E9F3"/>
                    </a:solidFill>
                  </a:tcPr>
                </a:tc>
                <a:tc>
                  <a:txBody>
                    <a:bodyPr/>
                    <a:lstStyle/>
                    <a:p>
                      <a:pPr algn="ctr">
                        <a:defRPr sz="1400">
                          <a:latin typeface="Times New Roman"/>
                          <a:ea typeface="Times New Roman"/>
                          <a:cs typeface="Times New Roman"/>
                        </a:defRPr>
                      </a:pPr>
                      <a:r>
                        <a:t>20-22 mm Female</a:t>
                      </a:r>
                      <a:endParaRPr sz="2400"/>
                    </a:p>
                    <a:p>
                      <a:pPr algn="ctr">
                        <a:defRPr sz="1400">
                          <a:latin typeface="Times New Roman"/>
                          <a:ea typeface="Times New Roman"/>
                          <a:cs typeface="Times New Roman"/>
                        </a:defRPr>
                      </a:pPr>
                      <a:r>
                        <a:t>22-24 mm Male</a:t>
                      </a:r>
                    </a:p>
                  </a:txBody>
                  <a:tcPr marL="45720" marR="45720" marT="45720" marB="45720" anchor="ctr" anchorCtr="0" horzOverflow="overflow">
                    <a:solidFill>
                      <a:srgbClr val="E1E9F3"/>
                    </a:solidFill>
                  </a:tcPr>
                </a:tc>
                <a:tc>
                  <a:txBody>
                    <a:bodyPr/>
                    <a:lstStyle/>
                    <a:p>
                      <a:pPr algn="ctr">
                        <a:defRPr sz="1800">
                          <a:latin typeface="Times New Roman"/>
                          <a:ea typeface="Times New Roman"/>
                          <a:cs typeface="Times New Roman"/>
                        </a:defRPr>
                      </a:pPr>
                    </a:p>
                  </a:txBody>
                  <a:tcPr marL="45720" marR="45720" marT="45720" marB="45720" anchor="ctr" anchorCtr="0" horzOverflow="overflow">
                    <a:solidFill>
                      <a:srgbClr val="E1E9F3"/>
                    </a:solidFill>
                  </a:tcPr>
                </a:tc>
                <a:tc>
                  <a:txBody>
                    <a:bodyPr/>
                    <a:lstStyle/>
                    <a:p>
                      <a:pPr algn="ctr">
                        <a:defRPr sz="1800">
                          <a:solidFill>
                            <a:srgbClr val="FF0000"/>
                          </a:solidFill>
                          <a:latin typeface="Times New Roman"/>
                          <a:ea typeface="Times New Roman"/>
                          <a:cs typeface="Times New Roman"/>
                        </a:defRPr>
                      </a:pPr>
                      <a:r>
                        <a:rPr>
                          <a:latin typeface="Wingdings"/>
                          <a:ea typeface="Wingdings"/>
                          <a:cs typeface="Wingdings"/>
                          <a:sym typeface="Wingdings"/>
                        </a:rPr>
                        <a:t>☑</a:t>
                      </a:r>
                    </a:p>
                  </a:txBody>
                  <a:tcPr marL="45720" marR="45720" marT="45720" marB="45720" anchor="ctr" anchorCtr="0" horzOverflow="overflow">
                    <a:lnR w="28575">
                      <a:solidFill>
                        <a:srgbClr val="FFFFFF"/>
                      </a:solidFill>
                    </a:lnR>
                    <a:solidFill>
                      <a:srgbClr val="E1E9F3"/>
                    </a:solidFill>
                  </a:tcPr>
                </a:tc>
              </a:tr>
              <a:tr h="533400">
                <a:tc>
                  <a:txBody>
                    <a:bodyPr/>
                    <a:lstStyle/>
                    <a:p>
                      <a:pPr algn="ctr">
                        <a:defRPr sz="1800"/>
                      </a:pPr>
                      <a:r>
                        <a:rPr>
                          <a:latin typeface="Times New Roman"/>
                          <a:ea typeface="Times New Roman"/>
                          <a:cs typeface="Times New Roman"/>
                        </a:rPr>
                        <a:t>Lip Mobility?</a:t>
                      </a:r>
                    </a:p>
                  </a:txBody>
                  <a:tcPr marL="45720" marR="45720" marT="45720" marB="45720" anchor="ctr" anchorCtr="0" horzOverflow="overflow">
                    <a:lnL w="28575">
                      <a:solidFill>
                        <a:srgbClr val="FFFFFF"/>
                      </a:solidFill>
                    </a:lnL>
                    <a:solidFill>
                      <a:srgbClr val="C5D5E9"/>
                    </a:solidFill>
                  </a:tcPr>
                </a:tc>
                <a:tc>
                  <a:txBody>
                    <a:bodyPr/>
                    <a:lstStyle/>
                    <a:p>
                      <a:pPr algn="ctr">
                        <a:defRPr sz="1800"/>
                      </a:pPr>
                      <a:r>
                        <a:rPr>
                          <a:latin typeface="Times New Roman"/>
                          <a:ea typeface="Times New Roman"/>
                          <a:cs typeface="Times New Roman"/>
                        </a:rPr>
                        <a:t>6-8 mm</a:t>
                      </a:r>
                    </a:p>
                  </a:txBody>
                  <a:tcPr marL="45720" marR="45720" marT="45720" marB="45720" anchor="ctr" anchorCtr="0" horzOverflow="overflow">
                    <a:solidFill>
                      <a:srgbClr val="C5D5E9"/>
                    </a:solidFill>
                  </a:tcPr>
                </a:tc>
                <a:tc>
                  <a:txBody>
                    <a:bodyPr/>
                    <a:lstStyle/>
                    <a:p>
                      <a:pPr algn="ctr">
                        <a:defRPr sz="1800">
                          <a:latin typeface="Times New Roman"/>
                          <a:ea typeface="Times New Roman"/>
                          <a:cs typeface="Times New Roman"/>
                        </a:defRPr>
                      </a:pPr>
                    </a:p>
                  </a:txBody>
                  <a:tcPr marL="45720" marR="45720" marT="45720" marB="45720" anchor="ctr" anchorCtr="0" horzOverflow="overflow">
                    <a:solidFill>
                      <a:srgbClr val="C5D5E9"/>
                    </a:solidFill>
                  </a:tcPr>
                </a:tc>
                <a:tc>
                  <a:txBody>
                    <a:bodyPr/>
                    <a:lstStyle/>
                    <a:p>
                      <a:pPr algn="ctr">
                        <a:defRPr sz="1800">
                          <a:solidFill>
                            <a:srgbClr val="FF0000"/>
                          </a:solidFill>
                          <a:latin typeface="Times New Roman"/>
                          <a:ea typeface="Times New Roman"/>
                          <a:cs typeface="Times New Roman"/>
                        </a:defRPr>
                      </a:pPr>
                      <a:r>
                        <a:rPr>
                          <a:latin typeface="Wingdings"/>
                          <a:ea typeface="Wingdings"/>
                          <a:cs typeface="Wingdings"/>
                          <a:sym typeface="Wingdings"/>
                        </a:rPr>
                        <a:t>☑</a:t>
                      </a:r>
                    </a:p>
                  </a:txBody>
                  <a:tcPr marL="45720" marR="45720" marT="45720" marB="45720" anchor="ctr" anchorCtr="0" horzOverflow="overflow">
                    <a:lnR w="28575">
                      <a:solidFill>
                        <a:srgbClr val="FFFFFF"/>
                      </a:solidFill>
                    </a:lnR>
                    <a:solidFill>
                      <a:srgbClr val="C5D5E9"/>
                    </a:solidFill>
                  </a:tcPr>
                </a:tc>
              </a:tr>
              <a:tr h="531813">
                <a:tc>
                  <a:txBody>
                    <a:bodyPr/>
                    <a:lstStyle/>
                    <a:p>
                      <a:pPr algn="ctr">
                        <a:defRPr sz="1800"/>
                      </a:pPr>
                      <a:r>
                        <a:rPr>
                          <a:latin typeface="Times New Roman"/>
                          <a:ea typeface="Times New Roman"/>
                          <a:cs typeface="Times New Roman"/>
                        </a:rPr>
                        <a:t>Gingival Line?</a:t>
                      </a:r>
                    </a:p>
                  </a:txBody>
                  <a:tcPr marL="45720" marR="45720" marT="45720" marB="45720" anchor="ctr" anchorCtr="0" horzOverflow="overflow">
                    <a:lnL w="28575">
                      <a:solidFill>
                        <a:srgbClr val="FFFFFF"/>
                      </a:solidFill>
                    </a:lnL>
                    <a:solidFill>
                      <a:srgbClr val="E1E9F3"/>
                    </a:solidFill>
                  </a:tcPr>
                </a:tc>
                <a:tc>
                  <a:txBody>
                    <a:bodyPr/>
                    <a:lstStyle/>
                    <a:p>
                      <a:pPr algn="ctr">
                        <a:defRPr sz="1800"/>
                      </a:pPr>
                      <a:r>
                        <a:rPr>
                          <a:latin typeface="Times New Roman"/>
                          <a:ea typeface="Times New Roman"/>
                          <a:cs typeface="Times New Roman"/>
                        </a:rPr>
                        <a:t>Straight</a:t>
                      </a:r>
                    </a:p>
                  </a:txBody>
                  <a:tcPr marL="45720" marR="45720" marT="45720" marB="45720" anchor="ctr" anchorCtr="0" horzOverflow="overflow">
                    <a:solidFill>
                      <a:srgbClr val="E1E9F3"/>
                    </a:solidFill>
                  </a:tcPr>
                </a:tc>
                <a:tc>
                  <a:txBody>
                    <a:bodyPr/>
                    <a:lstStyle/>
                    <a:p>
                      <a:pPr algn="ctr">
                        <a:defRPr sz="1800">
                          <a:latin typeface="Times New Roman"/>
                          <a:ea typeface="Times New Roman"/>
                          <a:cs typeface="Times New Roman"/>
                        </a:defRPr>
                      </a:pPr>
                    </a:p>
                  </a:txBody>
                  <a:tcPr marL="45720" marR="45720" marT="45720" marB="45720" anchor="ctr" anchorCtr="0" horzOverflow="overflow">
                    <a:solidFill>
                      <a:srgbClr val="E1E9F3"/>
                    </a:solidFill>
                  </a:tcPr>
                </a:tc>
                <a:tc>
                  <a:txBody>
                    <a:bodyPr/>
                    <a:lstStyle/>
                    <a:p>
                      <a:pPr algn="ctr">
                        <a:defRPr sz="1800">
                          <a:solidFill>
                            <a:srgbClr val="FF0000"/>
                          </a:solidFill>
                          <a:latin typeface="Times New Roman"/>
                          <a:ea typeface="Times New Roman"/>
                          <a:cs typeface="Times New Roman"/>
                        </a:defRPr>
                      </a:pPr>
                      <a:r>
                        <a:rPr>
                          <a:latin typeface="Wingdings"/>
                          <a:ea typeface="Wingdings"/>
                          <a:cs typeface="Wingdings"/>
                          <a:sym typeface="Wingdings"/>
                        </a:rPr>
                        <a:t>☑</a:t>
                      </a:r>
                    </a:p>
                  </a:txBody>
                  <a:tcPr marL="45720" marR="45720" marT="45720" marB="45720" anchor="ctr" anchorCtr="0" horzOverflow="overflow">
                    <a:lnR w="28575">
                      <a:solidFill>
                        <a:srgbClr val="FFFFFF"/>
                      </a:solidFill>
                    </a:lnR>
                    <a:solidFill>
                      <a:srgbClr val="E1E9F3"/>
                    </a:solidFill>
                  </a:tcPr>
                </a:tc>
              </a:tr>
              <a:tr h="531813">
                <a:tc>
                  <a:txBody>
                    <a:bodyPr/>
                    <a:lstStyle/>
                    <a:p>
                      <a:pPr algn="ctr">
                        <a:defRPr sz="1800"/>
                      </a:pPr>
                      <a:r>
                        <a:rPr>
                          <a:latin typeface="Times New Roman"/>
                          <a:ea typeface="Times New Roman"/>
                          <a:cs typeface="Times New Roman"/>
                        </a:rPr>
                        <a:t>Tooth Length?</a:t>
                      </a:r>
                    </a:p>
                  </a:txBody>
                  <a:tcPr marL="45720" marR="45720" marT="45720" marB="45720" anchor="ctr" anchorCtr="0" horzOverflow="overflow">
                    <a:lnL w="28575">
                      <a:solidFill>
                        <a:srgbClr val="FFFFFF"/>
                      </a:solidFill>
                    </a:lnL>
                    <a:solidFill>
                      <a:srgbClr val="C5D5E9"/>
                    </a:solidFill>
                  </a:tcPr>
                </a:tc>
                <a:tc>
                  <a:txBody>
                    <a:bodyPr/>
                    <a:lstStyle/>
                    <a:p>
                      <a:pPr algn="ctr">
                        <a:defRPr sz="1800"/>
                      </a:pPr>
                      <a:r>
                        <a:rPr>
                          <a:latin typeface="Times New Roman"/>
                          <a:ea typeface="Times New Roman"/>
                          <a:cs typeface="Times New Roman"/>
                        </a:rPr>
                        <a:t>10 mm</a:t>
                      </a:r>
                    </a:p>
                  </a:txBody>
                  <a:tcPr marL="45720" marR="45720" marT="45720" marB="45720" anchor="ctr" anchorCtr="0" horzOverflow="overflow">
                    <a:solidFill>
                      <a:srgbClr val="C5D5E9"/>
                    </a:solidFill>
                  </a:tcPr>
                </a:tc>
                <a:tc>
                  <a:txBody>
                    <a:bodyPr/>
                    <a:lstStyle/>
                    <a:p>
                      <a:pPr algn="ctr">
                        <a:defRPr sz="1800">
                          <a:latin typeface="Times New Roman"/>
                          <a:ea typeface="Times New Roman"/>
                          <a:cs typeface="Times New Roman"/>
                        </a:defRPr>
                      </a:pPr>
                    </a:p>
                  </a:txBody>
                  <a:tcPr marL="45720" marR="45720" marT="45720" marB="45720" anchor="ctr" anchorCtr="0" horzOverflow="overflow">
                    <a:solidFill>
                      <a:srgbClr val="C5D5E9"/>
                    </a:solidFill>
                  </a:tcPr>
                </a:tc>
                <a:tc>
                  <a:txBody>
                    <a:bodyPr/>
                    <a:lstStyle/>
                    <a:p>
                      <a:pPr algn="ctr">
                        <a:defRPr sz="1800">
                          <a:solidFill>
                            <a:srgbClr val="FF0000"/>
                          </a:solidFill>
                          <a:latin typeface="Times New Roman"/>
                          <a:ea typeface="Times New Roman"/>
                          <a:cs typeface="Times New Roman"/>
                        </a:defRPr>
                      </a:pPr>
                      <a:r>
                        <a:rPr>
                          <a:latin typeface="Wingdings"/>
                          <a:ea typeface="Wingdings"/>
                          <a:cs typeface="Wingdings"/>
                          <a:sym typeface="Wingdings"/>
                        </a:rPr>
                        <a:t>☑</a:t>
                      </a:r>
                    </a:p>
                  </a:txBody>
                  <a:tcPr marL="45720" marR="45720" marT="45720" marB="45720" anchor="ctr" anchorCtr="0" horzOverflow="overflow">
                    <a:lnR w="28575">
                      <a:solidFill>
                        <a:srgbClr val="FFFFFF"/>
                      </a:solidFill>
                    </a:lnR>
                    <a:solidFill>
                      <a:srgbClr val="C5D5E9"/>
                    </a:solidFill>
                  </a:tcPr>
                </a:tc>
              </a:tr>
              <a:tr h="533400">
                <a:tc>
                  <a:txBody>
                    <a:bodyPr/>
                    <a:lstStyle/>
                    <a:p>
                      <a:pPr algn="ctr">
                        <a:defRPr sz="1800"/>
                      </a:pPr>
                      <a:r>
                        <a:rPr>
                          <a:latin typeface="Times New Roman"/>
                          <a:ea typeface="Times New Roman"/>
                          <a:cs typeface="Times New Roman"/>
                        </a:rPr>
                        <a:t>CEJ?</a:t>
                      </a:r>
                    </a:p>
                  </a:txBody>
                  <a:tcPr marL="45720" marR="45720" marT="45720" marB="45720" anchor="ctr" anchorCtr="0" horzOverflow="overflow">
                    <a:lnL w="28575">
                      <a:solidFill>
                        <a:srgbClr val="FFFFFF"/>
                      </a:solidFill>
                    </a:lnL>
                    <a:solidFill>
                      <a:srgbClr val="E1E9F3"/>
                    </a:solidFill>
                  </a:tcPr>
                </a:tc>
                <a:tc>
                  <a:txBody>
                    <a:bodyPr/>
                    <a:lstStyle/>
                    <a:p>
                      <a:pPr algn="ctr">
                        <a:defRPr sz="1800"/>
                      </a:pPr>
                      <a:r>
                        <a:rPr>
                          <a:latin typeface="Times New Roman"/>
                          <a:ea typeface="Times New Roman"/>
                          <a:cs typeface="Times New Roman"/>
                        </a:rPr>
                        <a:t>Yes</a:t>
                      </a:r>
                    </a:p>
                  </a:txBody>
                  <a:tcPr marL="45720" marR="45720" marT="45720" marB="45720" anchor="ctr" anchorCtr="0" horzOverflow="overflow">
                    <a:solidFill>
                      <a:srgbClr val="E1E9F3"/>
                    </a:solidFill>
                  </a:tcPr>
                </a:tc>
                <a:tc>
                  <a:txBody>
                    <a:bodyPr/>
                    <a:lstStyle/>
                    <a:p>
                      <a:pPr algn="ctr">
                        <a:defRPr sz="1800">
                          <a:latin typeface="Times New Roman"/>
                          <a:ea typeface="Times New Roman"/>
                          <a:cs typeface="Times New Roman"/>
                        </a:defRPr>
                      </a:pPr>
                    </a:p>
                  </a:txBody>
                  <a:tcPr marL="45720" marR="45720" marT="45720" marB="45720" anchor="ctr" anchorCtr="0" horzOverflow="overflow">
                    <a:solidFill>
                      <a:srgbClr val="E1E9F3"/>
                    </a:solidFill>
                  </a:tcPr>
                </a:tc>
                <a:tc>
                  <a:txBody>
                    <a:bodyPr/>
                    <a:lstStyle/>
                    <a:p>
                      <a:pPr algn="ctr">
                        <a:defRPr sz="1800">
                          <a:solidFill>
                            <a:srgbClr val="FF0000"/>
                          </a:solidFill>
                          <a:latin typeface="Times New Roman"/>
                          <a:ea typeface="Times New Roman"/>
                          <a:cs typeface="Times New Roman"/>
                        </a:defRPr>
                      </a:pPr>
                      <a:r>
                        <a:rPr>
                          <a:latin typeface="Wingdings"/>
                          <a:ea typeface="Wingdings"/>
                          <a:cs typeface="Wingdings"/>
                          <a:sym typeface="Wingdings"/>
                        </a:rPr>
                        <a:t>☑</a:t>
                      </a:r>
                    </a:p>
                  </a:txBody>
                  <a:tcPr marL="45720" marR="45720" marT="45720" marB="45720" anchor="ctr" anchorCtr="0" horzOverflow="overflow">
                    <a:lnR w="28575">
                      <a:solidFill>
                        <a:srgbClr val="FFFFFF"/>
                      </a:solidFill>
                    </a:lnR>
                    <a:solidFill>
                      <a:srgbClr val="E1E9F3"/>
                    </a:solidFill>
                  </a:tcPr>
                </a:tc>
              </a:tr>
              <a:tr h="531813">
                <a:tc gridSpan="4">
                  <a:txBody>
                    <a:bodyPr/>
                    <a:lstStyle/>
                    <a:p>
                      <a:pPr algn="l">
                        <a:defRPr sz="1800"/>
                      </a:pPr>
                      <a:r>
                        <a:rPr>
                          <a:latin typeface="Times New Roman"/>
                          <a:ea typeface="Times New Roman"/>
                          <a:cs typeface="Times New Roman"/>
                        </a:rPr>
                        <a:t>Notes:</a:t>
                      </a:r>
                    </a:p>
                  </a:txBody>
                  <a:tcPr marL="45720" marR="45720" marT="45720" marB="45720" anchor="ctr" anchorCtr="0" horzOverflow="overflow">
                    <a:lnL w="28575">
                      <a:solidFill>
                        <a:srgbClr val="FFFFFF"/>
                      </a:solidFill>
                    </a:lnL>
                    <a:lnR w="28575">
                      <a:solidFill>
                        <a:srgbClr val="FFFFFF"/>
                      </a:solidFill>
                    </a:lnR>
                    <a:lnB w="28575">
                      <a:solidFill>
                        <a:srgbClr val="FFFFFF"/>
                      </a:solidFill>
                    </a:lnB>
                    <a:solidFill>
                      <a:srgbClr val="C5D5E9"/>
                    </a:solidFill>
                  </a:tcPr>
                </a:tc>
                <a:tc hMerge="1">
                  <a:tcPr/>
                </a:tc>
                <a:tc hMerge="1">
                  <a:tcPr/>
                </a:tc>
                <a:tc hMerge="1">
                  <a:tcPr/>
                </a:tc>
              </a:tr>
            </a:tbl>
          </a:graphicData>
        </a:graphic>
      </p:graphicFrame>
      <p:sp>
        <p:nvSpPr>
          <p:cNvPr id="1281" name="Rectangle 2"/>
          <p:cNvSpPr txBox="1"/>
          <p:nvPr/>
        </p:nvSpPr>
        <p:spPr>
          <a:xfrm>
            <a:off x="502919" y="461630"/>
            <a:ext cx="8138161" cy="935370"/>
          </a:xfrm>
          <a:prstGeom prst="rect">
            <a:avLst/>
          </a:prstGeom>
          <a:ln w="12700">
            <a:miter lim="400000"/>
          </a:ln>
          <a:extLst>
            <a:ext uri="{C572A759-6A51-4108-AA02-DFA0A04FC94B}">
              <ma14:wrappingTextBoxFlag xmlns:ma14="http://schemas.microsoft.com/office/mac/drawingml/2011/main" val="1"/>
            </a:ext>
          </a:extLst>
        </p:spPr>
        <p:txBody>
          <a:bodyPr lIns="45719" rIns="45719" anchor="b">
            <a:spAutoFit/>
          </a:bodyPr>
          <a:lstStyle>
            <a:lvl1pPr marL="53975" indent="-53975">
              <a:defRPr sz="6000">
                <a:solidFill>
                  <a:srgbClr val="D7E4BD"/>
                </a:solidFill>
                <a:latin typeface="Times New Roman"/>
                <a:ea typeface="Times New Roman"/>
                <a:cs typeface="Times New Roman"/>
                <a:sym typeface="Times New Roman"/>
              </a:defRPr>
            </a:lvl1pPr>
          </a:lstStyle>
          <a:p>
            <a:pPr/>
            <a:r>
              <a:t>CORE Questions</a:t>
            </a:r>
          </a:p>
        </p:txBody>
      </p:sp>
      <p:sp>
        <p:nvSpPr>
          <p:cNvPr id="1282" name="TextBox 9"/>
          <p:cNvSpPr txBox="1"/>
          <p:nvPr/>
        </p:nvSpPr>
        <p:spPr>
          <a:xfrm>
            <a:off x="381000" y="1600200"/>
            <a:ext cx="2667000" cy="695224"/>
          </a:xfrm>
          <a:prstGeom prst="rect">
            <a:avLst/>
          </a:prstGeom>
          <a:solidFill>
            <a:srgbClr val="558ED5"/>
          </a:solidFill>
          <a:ln w="12700">
            <a:miter lim="400000"/>
          </a:ln>
          <a:effectLst>
            <a:outerShdw sx="100000" sy="100000" kx="0" ky="0" algn="b" rotWithShape="0" blurRad="63500" dist="38100" dir="2700000">
              <a:srgbClr val="000000">
                <a:alpha val="39999"/>
              </a:srgbClr>
            </a:outerShdw>
          </a:effectLst>
          <a:extLst>
            <a:ext uri="{C572A759-6A51-4108-AA02-DFA0A04FC94B}">
              <ma14:wrappingTextBoxFlag xmlns:ma14="http://schemas.microsoft.com/office/mac/drawingml/2011/main" val="1"/>
            </a:ext>
          </a:extLst>
        </p:spPr>
        <p:txBody>
          <a:bodyPr lIns="45719" rIns="45719">
            <a:spAutoFit/>
          </a:bodyPr>
          <a:lstStyle/>
          <a:p>
            <a:pPr>
              <a:defRPr sz="1400">
                <a:solidFill>
                  <a:srgbClr val="FFFFFF"/>
                </a:solidFill>
                <a:latin typeface="+mj-lt"/>
                <a:ea typeface="+mj-ea"/>
                <a:cs typeface="+mj-cs"/>
                <a:sym typeface="Arial"/>
              </a:defRPr>
            </a:pPr>
            <a:r>
              <a:t>This is an instruction slide.</a:t>
            </a:r>
            <a:endParaRPr>
              <a:latin typeface="Times New Roman"/>
              <a:ea typeface="Times New Roman"/>
              <a:cs typeface="Times New Roman"/>
              <a:sym typeface="Times New Roman"/>
            </a:endParaRPr>
          </a:p>
          <a:p>
            <a:pPr>
              <a:defRPr sz="1400">
                <a:solidFill>
                  <a:srgbClr val="FFFFFF"/>
                </a:solidFill>
                <a:latin typeface="+mj-lt"/>
                <a:ea typeface="+mj-ea"/>
                <a:cs typeface="+mj-cs"/>
                <a:sym typeface="Arial"/>
              </a:defRPr>
            </a:pPr>
            <a:r>
              <a:t>It will not be shown in the presentation.</a:t>
            </a:r>
          </a:p>
        </p:txBody>
      </p:sp>
      <p:sp>
        <p:nvSpPr>
          <p:cNvPr id="1283" name="TextBox 10"/>
          <p:cNvSpPr txBox="1"/>
          <p:nvPr/>
        </p:nvSpPr>
        <p:spPr>
          <a:xfrm>
            <a:off x="2362200" y="5867400"/>
            <a:ext cx="4648200" cy="695224"/>
          </a:xfrm>
          <a:prstGeom prst="rect">
            <a:avLst/>
          </a:prstGeom>
          <a:solidFill>
            <a:srgbClr val="558ED5"/>
          </a:solidFill>
          <a:ln w="12700">
            <a:miter lim="400000"/>
          </a:ln>
          <a:effectLst>
            <a:outerShdw sx="100000" sy="100000" kx="0" ky="0" algn="b" rotWithShape="0" blurRad="63500" dist="38100" dir="2700000">
              <a:srgbClr val="000000">
                <a:alpha val="39999"/>
              </a:srgbClr>
            </a:outerShdw>
          </a:effectLst>
          <a:extLst>
            <a:ext uri="{C572A759-6A51-4108-AA02-DFA0A04FC94B}">
              <ma14:wrappingTextBoxFlag xmlns:ma14="http://schemas.microsoft.com/office/mac/drawingml/2011/main" val="1"/>
            </a:ext>
          </a:extLst>
        </p:spPr>
        <p:txBody>
          <a:bodyPr lIns="45719" rIns="45719">
            <a:spAutoFit/>
          </a:bodyPr>
          <a:lstStyle/>
          <a:p>
            <a:pPr>
              <a:defRPr sz="1400">
                <a:solidFill>
                  <a:srgbClr val="FFFFFF"/>
                </a:solidFill>
                <a:latin typeface="+mj-lt"/>
                <a:ea typeface="+mj-ea"/>
                <a:cs typeface="+mj-cs"/>
                <a:sym typeface="Arial"/>
              </a:defRPr>
            </a:pPr>
            <a:r>
              <a:t>Fill in the Case Values for the current case.</a:t>
            </a:r>
            <a:endParaRPr>
              <a:latin typeface="Times New Roman"/>
              <a:ea typeface="Times New Roman"/>
              <a:cs typeface="Times New Roman"/>
              <a:sym typeface="Times New Roman"/>
            </a:endParaRPr>
          </a:p>
          <a:p>
            <a:pPr>
              <a:defRPr sz="1400">
                <a:solidFill>
                  <a:srgbClr val="FFFFFF"/>
                </a:solidFill>
                <a:latin typeface="+mj-lt"/>
                <a:ea typeface="+mj-ea"/>
                <a:cs typeface="+mj-cs"/>
                <a:sym typeface="Arial"/>
              </a:defRPr>
            </a:pPr>
            <a:r>
              <a:t>If the Case Value is within the range of the CORE Value, then delete the Abnormal check-box</a:t>
            </a:r>
          </a:p>
        </p:txBody>
      </p:sp>
      <p:sp>
        <p:nvSpPr>
          <p:cNvPr id="1284" name="Straight Arrow Connector 11"/>
          <p:cNvSpPr/>
          <p:nvPr/>
        </p:nvSpPr>
        <p:spPr>
          <a:xfrm flipV="1">
            <a:off x="4686300" y="2438399"/>
            <a:ext cx="1104900" cy="3429002"/>
          </a:xfrm>
          <a:prstGeom prst="line">
            <a:avLst/>
          </a:prstGeom>
          <a:ln w="38100">
            <a:solidFill>
              <a:srgbClr val="FF0000"/>
            </a:solidFill>
            <a:tailEnd type="triangle"/>
          </a:ln>
        </p:spPr>
        <p:txBody>
          <a:bodyPr lIns="45719" rIns="45719"/>
          <a:lstStyle/>
          <a:p>
            <a:pPr>
              <a:defRPr>
                <a:solidFill>
                  <a:srgbClr val="FFFFFF"/>
                </a:solidFill>
              </a:defRPr>
            </a:pPr>
          </a:p>
        </p:txBody>
      </p:sp>
      <p:sp>
        <p:nvSpPr>
          <p:cNvPr id="1285" name="Straight Arrow Connector 12"/>
          <p:cNvSpPr/>
          <p:nvPr/>
        </p:nvSpPr>
        <p:spPr>
          <a:xfrm flipV="1">
            <a:off x="4686299" y="2514600"/>
            <a:ext cx="2628901" cy="3352800"/>
          </a:xfrm>
          <a:prstGeom prst="line">
            <a:avLst/>
          </a:prstGeom>
          <a:ln w="38100">
            <a:solidFill>
              <a:srgbClr val="FF0000"/>
            </a:solidFill>
            <a:tailEnd type="triangle"/>
          </a:ln>
        </p:spPr>
        <p:txBody>
          <a:bodyPr lIns="45719" rIns="45719"/>
          <a:lstStyle/>
          <a:p>
            <a:pPr>
              <a:defRPr>
                <a:solidFill>
                  <a:srgbClr val="FFFFFF"/>
                </a:solidFill>
              </a:defRPr>
            </a:pP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87" name="Rectangle 2"/>
          <p:cNvSpPr txBox="1"/>
          <p:nvPr/>
        </p:nvSpPr>
        <p:spPr>
          <a:xfrm>
            <a:off x="502919" y="461630"/>
            <a:ext cx="8138161" cy="935370"/>
          </a:xfrm>
          <a:prstGeom prst="rect">
            <a:avLst/>
          </a:prstGeom>
          <a:ln w="12700">
            <a:miter lim="400000"/>
          </a:ln>
          <a:extLst>
            <a:ext uri="{C572A759-6A51-4108-AA02-DFA0A04FC94B}">
              <ma14:wrappingTextBoxFlag xmlns:ma14="http://schemas.microsoft.com/office/mac/drawingml/2011/main" val="1"/>
            </a:ext>
          </a:extLst>
        </p:spPr>
        <p:txBody>
          <a:bodyPr lIns="45719" rIns="45719" anchor="b">
            <a:spAutoFit/>
          </a:bodyPr>
          <a:lstStyle>
            <a:lvl1pPr marL="53975" indent="-53975">
              <a:defRPr sz="6000">
                <a:solidFill>
                  <a:srgbClr val="D7E4BD"/>
                </a:solidFill>
                <a:latin typeface="Times New Roman"/>
                <a:ea typeface="Times New Roman"/>
                <a:cs typeface="Times New Roman"/>
                <a:sym typeface="Times New Roman"/>
              </a:defRPr>
            </a:lvl1pPr>
          </a:lstStyle>
          <a:p>
            <a:pPr/>
            <a:r>
              <a:t>CORE Questions</a:t>
            </a:r>
          </a:p>
        </p:txBody>
      </p:sp>
      <p:graphicFrame>
        <p:nvGraphicFramePr>
          <p:cNvPr id="1288" name="Group 85"/>
          <p:cNvGraphicFramePr/>
          <p:nvPr/>
        </p:nvGraphicFramePr>
        <p:xfrm>
          <a:off x="1066800" y="1600200"/>
          <a:ext cx="6934200" cy="4267202"/>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1906588"/>
                <a:gridCol w="1733550"/>
                <a:gridCol w="1820861"/>
                <a:gridCol w="1473200"/>
              </a:tblGrid>
              <a:tr h="531813">
                <a:tc>
                  <a:txBody>
                    <a:bodyPr/>
                    <a:lstStyle/>
                    <a:p>
                      <a:pPr algn="ctr">
                        <a:defRPr sz="1800">
                          <a:latin typeface="Times New Roman"/>
                          <a:ea typeface="Times New Roman"/>
                          <a:cs typeface="Times New Roman"/>
                        </a:defRPr>
                      </a:pPr>
                    </a:p>
                  </a:txBody>
                  <a:tcPr marL="45720" marR="45720" marT="45720" marB="45720" anchor="t" anchorCtr="0" horzOverflow="overflow">
                    <a:lnL w="28575">
                      <a:solidFill>
                        <a:srgbClr val="FFFFFF"/>
                      </a:solidFill>
                    </a:lnL>
                    <a:lnT w="28575">
                      <a:solidFill>
                        <a:srgbClr val="FFFFFF"/>
                      </a:solidFill>
                    </a:lnT>
                    <a:solidFill>
                      <a:schemeClr val="accent1"/>
                    </a:solidFill>
                  </a:tcPr>
                </a:tc>
                <a:tc>
                  <a:txBody>
                    <a:bodyPr/>
                    <a:lstStyle/>
                    <a:p>
                      <a:pPr algn="ctr">
                        <a:defRPr sz="1800"/>
                      </a:pPr>
                      <a:r>
                        <a:rPr>
                          <a:solidFill>
                            <a:srgbClr val="FFFFFF"/>
                          </a:solidFill>
                          <a:latin typeface="Times New Roman"/>
                          <a:ea typeface="Times New Roman"/>
                          <a:cs typeface="Times New Roman"/>
                        </a:rPr>
                        <a:t>CORE Values</a:t>
                      </a:r>
                    </a:p>
                  </a:txBody>
                  <a:tcPr marL="45720" marR="45720" marT="45720" marB="45720" anchor="ctr" anchorCtr="0" horzOverflow="overflow">
                    <a:lnT w="28575">
                      <a:solidFill>
                        <a:srgbClr val="FFFFFF"/>
                      </a:solidFill>
                    </a:lnT>
                    <a:solidFill>
                      <a:schemeClr val="accent1"/>
                    </a:solidFill>
                  </a:tcPr>
                </a:tc>
                <a:tc>
                  <a:txBody>
                    <a:bodyPr/>
                    <a:lstStyle/>
                    <a:p>
                      <a:pPr algn="ctr">
                        <a:defRPr sz="1800"/>
                      </a:pPr>
                      <a:r>
                        <a:rPr>
                          <a:solidFill>
                            <a:srgbClr val="FFFFFF"/>
                          </a:solidFill>
                          <a:latin typeface="Times New Roman"/>
                          <a:ea typeface="Times New Roman"/>
                          <a:cs typeface="Times New Roman"/>
                        </a:rPr>
                        <a:t>Case Values</a:t>
                      </a:r>
                    </a:p>
                  </a:txBody>
                  <a:tcPr marL="45720" marR="45720" marT="45720" marB="45720" anchor="ctr" anchorCtr="0" horzOverflow="overflow">
                    <a:lnT w="28575">
                      <a:solidFill>
                        <a:srgbClr val="FFFFFF"/>
                      </a:solidFill>
                    </a:lnT>
                    <a:solidFill>
                      <a:schemeClr val="accent1"/>
                    </a:solidFill>
                  </a:tcPr>
                </a:tc>
                <a:tc>
                  <a:txBody>
                    <a:bodyPr/>
                    <a:lstStyle/>
                    <a:p>
                      <a:pPr algn="ctr">
                        <a:defRPr sz="1800"/>
                      </a:pPr>
                      <a:r>
                        <a:rPr>
                          <a:solidFill>
                            <a:srgbClr val="FFFFFF"/>
                          </a:solidFill>
                          <a:latin typeface="Times New Roman"/>
                          <a:ea typeface="Times New Roman"/>
                          <a:cs typeface="Times New Roman"/>
                        </a:rPr>
                        <a:t>Abnormal</a:t>
                      </a:r>
                    </a:p>
                  </a:txBody>
                  <a:tcPr marL="45720" marR="45720" marT="45720" marB="45720" anchor="ctr" anchorCtr="0" horzOverflow="overflow">
                    <a:lnR w="28575">
                      <a:solidFill>
                        <a:srgbClr val="FFFFFF"/>
                      </a:solidFill>
                    </a:lnR>
                    <a:lnT w="28575">
                      <a:solidFill>
                        <a:srgbClr val="FFFFFF"/>
                      </a:solidFill>
                    </a:lnT>
                    <a:solidFill>
                      <a:schemeClr val="accent1"/>
                    </a:solidFill>
                  </a:tcPr>
                </a:tc>
              </a:tr>
              <a:tr h="533400">
                <a:tc>
                  <a:txBody>
                    <a:bodyPr/>
                    <a:lstStyle/>
                    <a:p>
                      <a:pPr algn="ctr">
                        <a:defRPr sz="1800"/>
                      </a:pPr>
                      <a:r>
                        <a:rPr>
                          <a:latin typeface="Times New Roman"/>
                          <a:ea typeface="Times New Roman"/>
                          <a:cs typeface="Times New Roman"/>
                        </a:rPr>
                        <a:t>Facial Height?</a:t>
                      </a:r>
                    </a:p>
                  </a:txBody>
                  <a:tcPr marL="45720" marR="45720" marT="45720" marB="45720" anchor="ctr" anchorCtr="0" horzOverflow="overflow">
                    <a:lnL w="28575">
                      <a:solidFill>
                        <a:srgbClr val="FFFFFF"/>
                      </a:solidFill>
                    </a:lnL>
                    <a:solidFill>
                      <a:srgbClr val="C5D5E9"/>
                    </a:solidFill>
                  </a:tcPr>
                </a:tc>
                <a:tc>
                  <a:txBody>
                    <a:bodyPr/>
                    <a:lstStyle/>
                    <a:p>
                      <a:pPr algn="ctr">
                        <a:defRPr sz="1800"/>
                      </a:pPr>
                      <a:r>
                        <a:rPr>
                          <a:latin typeface="Times New Roman"/>
                          <a:ea typeface="Times New Roman"/>
                          <a:cs typeface="Times New Roman"/>
                        </a:rPr>
                        <a:t>1:1</a:t>
                      </a:r>
                    </a:p>
                  </a:txBody>
                  <a:tcPr marL="45720" marR="45720" marT="45720" marB="45720" anchor="ctr" anchorCtr="0" horzOverflow="overflow">
                    <a:solidFill>
                      <a:srgbClr val="C5D5E9"/>
                    </a:solidFill>
                  </a:tcPr>
                </a:tc>
                <a:tc>
                  <a:txBody>
                    <a:bodyPr/>
                    <a:lstStyle/>
                    <a:p>
                      <a:pPr algn="ctr">
                        <a:defRPr sz="1800">
                          <a:latin typeface="Times New Roman"/>
                          <a:ea typeface="Times New Roman"/>
                          <a:cs typeface="Times New Roman"/>
                        </a:defRPr>
                      </a:pPr>
                    </a:p>
                  </a:txBody>
                  <a:tcPr marL="45720" marR="45720" marT="45720" marB="45720" anchor="ctr" anchorCtr="0" horzOverflow="overflow">
                    <a:solidFill>
                      <a:srgbClr val="C5D5E9"/>
                    </a:solidFill>
                  </a:tcPr>
                </a:tc>
                <a:tc>
                  <a:txBody>
                    <a:bodyPr/>
                    <a:lstStyle/>
                    <a:p>
                      <a:pPr algn="ctr">
                        <a:defRPr sz="1800">
                          <a:solidFill>
                            <a:srgbClr val="FF0000"/>
                          </a:solidFill>
                          <a:latin typeface="Times New Roman"/>
                          <a:ea typeface="Times New Roman"/>
                          <a:cs typeface="Times New Roman"/>
                        </a:defRPr>
                      </a:pPr>
                      <a:r>
                        <a:rPr>
                          <a:latin typeface="Wingdings"/>
                          <a:ea typeface="Wingdings"/>
                          <a:cs typeface="Wingdings"/>
                          <a:sym typeface="Wingdings"/>
                        </a:rPr>
                        <a:t>☑</a:t>
                      </a:r>
                    </a:p>
                  </a:txBody>
                  <a:tcPr marL="45720" marR="45720" marT="45720" marB="45720" anchor="ctr" anchorCtr="0" horzOverflow="overflow">
                    <a:lnR w="28575">
                      <a:solidFill>
                        <a:srgbClr val="FFFFFF"/>
                      </a:solidFill>
                    </a:lnR>
                    <a:solidFill>
                      <a:srgbClr val="C5D5E9"/>
                    </a:solidFill>
                  </a:tcPr>
                </a:tc>
              </a:tr>
              <a:tr h="539750">
                <a:tc>
                  <a:txBody>
                    <a:bodyPr/>
                    <a:lstStyle/>
                    <a:p>
                      <a:pPr algn="ctr">
                        <a:defRPr sz="1800"/>
                      </a:pPr>
                      <a:r>
                        <a:rPr>
                          <a:latin typeface="Times New Roman"/>
                          <a:ea typeface="Times New Roman"/>
                          <a:cs typeface="Times New Roman"/>
                        </a:rPr>
                        <a:t>Lip Length?</a:t>
                      </a:r>
                    </a:p>
                  </a:txBody>
                  <a:tcPr marL="45720" marR="45720" marT="45720" marB="45720" anchor="ctr" anchorCtr="0" horzOverflow="overflow">
                    <a:lnL w="28575">
                      <a:solidFill>
                        <a:srgbClr val="FFFFFF"/>
                      </a:solidFill>
                    </a:lnL>
                    <a:solidFill>
                      <a:srgbClr val="E1E9F3"/>
                    </a:solidFill>
                  </a:tcPr>
                </a:tc>
                <a:tc>
                  <a:txBody>
                    <a:bodyPr/>
                    <a:lstStyle/>
                    <a:p>
                      <a:pPr algn="ctr">
                        <a:defRPr sz="1400">
                          <a:latin typeface="Times New Roman"/>
                          <a:ea typeface="Times New Roman"/>
                          <a:cs typeface="Times New Roman"/>
                        </a:defRPr>
                      </a:pPr>
                      <a:r>
                        <a:t>20-22 mm Female</a:t>
                      </a:r>
                      <a:endParaRPr sz="2400"/>
                    </a:p>
                    <a:p>
                      <a:pPr algn="ctr">
                        <a:defRPr sz="1400">
                          <a:latin typeface="Times New Roman"/>
                          <a:ea typeface="Times New Roman"/>
                          <a:cs typeface="Times New Roman"/>
                        </a:defRPr>
                      </a:pPr>
                      <a:r>
                        <a:t>22-24 mm Male</a:t>
                      </a:r>
                    </a:p>
                  </a:txBody>
                  <a:tcPr marL="45720" marR="45720" marT="45720" marB="45720" anchor="ctr" anchorCtr="0" horzOverflow="overflow">
                    <a:solidFill>
                      <a:srgbClr val="E1E9F3"/>
                    </a:solidFill>
                  </a:tcPr>
                </a:tc>
                <a:tc>
                  <a:txBody>
                    <a:bodyPr/>
                    <a:lstStyle/>
                    <a:p>
                      <a:pPr algn="ctr">
                        <a:defRPr sz="1800">
                          <a:latin typeface="Times New Roman"/>
                          <a:ea typeface="Times New Roman"/>
                          <a:cs typeface="Times New Roman"/>
                        </a:defRPr>
                      </a:pPr>
                    </a:p>
                  </a:txBody>
                  <a:tcPr marL="45720" marR="45720" marT="45720" marB="45720" anchor="ctr" anchorCtr="0" horzOverflow="overflow">
                    <a:solidFill>
                      <a:srgbClr val="E1E9F3"/>
                    </a:solidFill>
                  </a:tcPr>
                </a:tc>
                <a:tc>
                  <a:txBody>
                    <a:bodyPr/>
                    <a:lstStyle/>
                    <a:p>
                      <a:pPr algn="ctr">
                        <a:defRPr sz="1800">
                          <a:solidFill>
                            <a:srgbClr val="FF0000"/>
                          </a:solidFill>
                          <a:latin typeface="Times New Roman"/>
                          <a:ea typeface="Times New Roman"/>
                          <a:cs typeface="Times New Roman"/>
                        </a:defRPr>
                      </a:pPr>
                      <a:r>
                        <a:rPr>
                          <a:latin typeface="Wingdings"/>
                          <a:ea typeface="Wingdings"/>
                          <a:cs typeface="Wingdings"/>
                          <a:sym typeface="Wingdings"/>
                        </a:rPr>
                        <a:t>☑</a:t>
                      </a:r>
                    </a:p>
                  </a:txBody>
                  <a:tcPr marL="45720" marR="45720" marT="45720" marB="45720" anchor="ctr" anchorCtr="0" horzOverflow="overflow">
                    <a:lnR w="28575">
                      <a:solidFill>
                        <a:srgbClr val="FFFFFF"/>
                      </a:solidFill>
                    </a:lnR>
                    <a:solidFill>
                      <a:srgbClr val="E1E9F3"/>
                    </a:solidFill>
                  </a:tcPr>
                </a:tc>
              </a:tr>
              <a:tr h="533400">
                <a:tc>
                  <a:txBody>
                    <a:bodyPr/>
                    <a:lstStyle/>
                    <a:p>
                      <a:pPr algn="ctr">
                        <a:defRPr sz="1800"/>
                      </a:pPr>
                      <a:r>
                        <a:rPr>
                          <a:latin typeface="Times New Roman"/>
                          <a:ea typeface="Times New Roman"/>
                          <a:cs typeface="Times New Roman"/>
                        </a:rPr>
                        <a:t>Lip Mobility?</a:t>
                      </a:r>
                    </a:p>
                  </a:txBody>
                  <a:tcPr marL="45720" marR="45720" marT="45720" marB="45720" anchor="ctr" anchorCtr="0" horzOverflow="overflow">
                    <a:lnL w="28575">
                      <a:solidFill>
                        <a:srgbClr val="FFFFFF"/>
                      </a:solidFill>
                    </a:lnL>
                    <a:solidFill>
                      <a:srgbClr val="C5D5E9"/>
                    </a:solidFill>
                  </a:tcPr>
                </a:tc>
                <a:tc>
                  <a:txBody>
                    <a:bodyPr/>
                    <a:lstStyle/>
                    <a:p>
                      <a:pPr algn="ctr">
                        <a:defRPr sz="1800"/>
                      </a:pPr>
                      <a:r>
                        <a:rPr>
                          <a:latin typeface="Times New Roman"/>
                          <a:ea typeface="Times New Roman"/>
                          <a:cs typeface="Times New Roman"/>
                        </a:rPr>
                        <a:t>6-8 mm</a:t>
                      </a:r>
                    </a:p>
                  </a:txBody>
                  <a:tcPr marL="45720" marR="45720" marT="45720" marB="45720" anchor="ctr" anchorCtr="0" horzOverflow="overflow">
                    <a:solidFill>
                      <a:srgbClr val="C5D5E9"/>
                    </a:solidFill>
                  </a:tcPr>
                </a:tc>
                <a:tc>
                  <a:txBody>
                    <a:bodyPr/>
                    <a:lstStyle/>
                    <a:p>
                      <a:pPr algn="ctr">
                        <a:defRPr sz="1800">
                          <a:latin typeface="Times New Roman"/>
                          <a:ea typeface="Times New Roman"/>
                          <a:cs typeface="Times New Roman"/>
                        </a:defRPr>
                      </a:pPr>
                    </a:p>
                  </a:txBody>
                  <a:tcPr marL="45720" marR="45720" marT="45720" marB="45720" anchor="ctr" anchorCtr="0" horzOverflow="overflow">
                    <a:solidFill>
                      <a:srgbClr val="C5D5E9"/>
                    </a:solidFill>
                  </a:tcPr>
                </a:tc>
                <a:tc>
                  <a:txBody>
                    <a:bodyPr/>
                    <a:lstStyle/>
                    <a:p>
                      <a:pPr algn="ctr">
                        <a:defRPr sz="1800">
                          <a:solidFill>
                            <a:srgbClr val="FF0000"/>
                          </a:solidFill>
                          <a:latin typeface="Times New Roman"/>
                          <a:ea typeface="Times New Roman"/>
                          <a:cs typeface="Times New Roman"/>
                        </a:defRPr>
                      </a:pPr>
                      <a:r>
                        <a:rPr>
                          <a:latin typeface="Wingdings"/>
                          <a:ea typeface="Wingdings"/>
                          <a:cs typeface="Wingdings"/>
                          <a:sym typeface="Wingdings"/>
                        </a:rPr>
                        <a:t>☑</a:t>
                      </a:r>
                    </a:p>
                  </a:txBody>
                  <a:tcPr marL="45720" marR="45720" marT="45720" marB="45720" anchor="ctr" anchorCtr="0" horzOverflow="overflow">
                    <a:lnR w="28575">
                      <a:solidFill>
                        <a:srgbClr val="FFFFFF"/>
                      </a:solidFill>
                    </a:lnR>
                    <a:solidFill>
                      <a:srgbClr val="C5D5E9"/>
                    </a:solidFill>
                  </a:tcPr>
                </a:tc>
              </a:tr>
              <a:tr h="531813">
                <a:tc>
                  <a:txBody>
                    <a:bodyPr/>
                    <a:lstStyle/>
                    <a:p>
                      <a:pPr algn="ctr">
                        <a:defRPr sz="1800"/>
                      </a:pPr>
                      <a:r>
                        <a:rPr>
                          <a:latin typeface="Times New Roman"/>
                          <a:ea typeface="Times New Roman"/>
                          <a:cs typeface="Times New Roman"/>
                        </a:rPr>
                        <a:t>Gingival Line?</a:t>
                      </a:r>
                    </a:p>
                  </a:txBody>
                  <a:tcPr marL="45720" marR="45720" marT="45720" marB="45720" anchor="ctr" anchorCtr="0" horzOverflow="overflow">
                    <a:lnL w="28575">
                      <a:solidFill>
                        <a:srgbClr val="FFFFFF"/>
                      </a:solidFill>
                    </a:lnL>
                    <a:solidFill>
                      <a:srgbClr val="E1E9F3"/>
                    </a:solidFill>
                  </a:tcPr>
                </a:tc>
                <a:tc>
                  <a:txBody>
                    <a:bodyPr/>
                    <a:lstStyle/>
                    <a:p>
                      <a:pPr algn="ctr">
                        <a:defRPr sz="1800"/>
                      </a:pPr>
                      <a:r>
                        <a:rPr>
                          <a:latin typeface="Times New Roman"/>
                          <a:ea typeface="Times New Roman"/>
                          <a:cs typeface="Times New Roman"/>
                        </a:rPr>
                        <a:t>Straight</a:t>
                      </a:r>
                    </a:p>
                  </a:txBody>
                  <a:tcPr marL="45720" marR="45720" marT="45720" marB="45720" anchor="ctr" anchorCtr="0" horzOverflow="overflow">
                    <a:solidFill>
                      <a:srgbClr val="E1E9F3"/>
                    </a:solidFill>
                  </a:tcPr>
                </a:tc>
                <a:tc>
                  <a:txBody>
                    <a:bodyPr/>
                    <a:lstStyle/>
                    <a:p>
                      <a:pPr algn="ctr">
                        <a:defRPr sz="1800">
                          <a:latin typeface="Times New Roman"/>
                          <a:ea typeface="Times New Roman"/>
                          <a:cs typeface="Times New Roman"/>
                        </a:defRPr>
                      </a:pPr>
                    </a:p>
                  </a:txBody>
                  <a:tcPr marL="45720" marR="45720" marT="45720" marB="45720" anchor="ctr" anchorCtr="0" horzOverflow="overflow">
                    <a:solidFill>
                      <a:srgbClr val="E1E9F3"/>
                    </a:solidFill>
                  </a:tcPr>
                </a:tc>
                <a:tc>
                  <a:txBody>
                    <a:bodyPr/>
                    <a:lstStyle/>
                    <a:p>
                      <a:pPr algn="ctr">
                        <a:defRPr sz="1800">
                          <a:solidFill>
                            <a:srgbClr val="FF0000"/>
                          </a:solidFill>
                          <a:latin typeface="Times New Roman"/>
                          <a:ea typeface="Times New Roman"/>
                          <a:cs typeface="Times New Roman"/>
                        </a:defRPr>
                      </a:pPr>
                      <a:r>
                        <a:rPr>
                          <a:latin typeface="Wingdings"/>
                          <a:ea typeface="Wingdings"/>
                          <a:cs typeface="Wingdings"/>
                          <a:sym typeface="Wingdings"/>
                        </a:rPr>
                        <a:t>☑</a:t>
                      </a:r>
                    </a:p>
                  </a:txBody>
                  <a:tcPr marL="45720" marR="45720" marT="45720" marB="45720" anchor="ctr" anchorCtr="0" horzOverflow="overflow">
                    <a:lnR w="28575">
                      <a:solidFill>
                        <a:srgbClr val="FFFFFF"/>
                      </a:solidFill>
                    </a:lnR>
                    <a:solidFill>
                      <a:srgbClr val="E1E9F3"/>
                    </a:solidFill>
                  </a:tcPr>
                </a:tc>
              </a:tr>
              <a:tr h="531813">
                <a:tc>
                  <a:txBody>
                    <a:bodyPr/>
                    <a:lstStyle/>
                    <a:p>
                      <a:pPr algn="ctr">
                        <a:defRPr sz="1800"/>
                      </a:pPr>
                      <a:r>
                        <a:rPr>
                          <a:latin typeface="Times New Roman"/>
                          <a:ea typeface="Times New Roman"/>
                          <a:cs typeface="Times New Roman"/>
                        </a:rPr>
                        <a:t>Tooth Length?</a:t>
                      </a:r>
                    </a:p>
                  </a:txBody>
                  <a:tcPr marL="45720" marR="45720" marT="45720" marB="45720" anchor="ctr" anchorCtr="0" horzOverflow="overflow">
                    <a:lnL w="28575">
                      <a:solidFill>
                        <a:srgbClr val="FFFFFF"/>
                      </a:solidFill>
                    </a:lnL>
                    <a:solidFill>
                      <a:srgbClr val="C5D5E9"/>
                    </a:solidFill>
                  </a:tcPr>
                </a:tc>
                <a:tc>
                  <a:txBody>
                    <a:bodyPr/>
                    <a:lstStyle/>
                    <a:p>
                      <a:pPr algn="ctr">
                        <a:defRPr sz="1800"/>
                      </a:pPr>
                      <a:r>
                        <a:rPr>
                          <a:latin typeface="Times New Roman"/>
                          <a:ea typeface="Times New Roman"/>
                          <a:cs typeface="Times New Roman"/>
                        </a:rPr>
                        <a:t>10 mm</a:t>
                      </a:r>
                    </a:p>
                  </a:txBody>
                  <a:tcPr marL="45720" marR="45720" marT="45720" marB="45720" anchor="ctr" anchorCtr="0" horzOverflow="overflow">
                    <a:solidFill>
                      <a:srgbClr val="C5D5E9"/>
                    </a:solidFill>
                  </a:tcPr>
                </a:tc>
                <a:tc>
                  <a:txBody>
                    <a:bodyPr/>
                    <a:lstStyle/>
                    <a:p>
                      <a:pPr algn="ctr">
                        <a:defRPr sz="1800">
                          <a:latin typeface="Times New Roman"/>
                          <a:ea typeface="Times New Roman"/>
                          <a:cs typeface="Times New Roman"/>
                        </a:defRPr>
                      </a:pPr>
                    </a:p>
                  </a:txBody>
                  <a:tcPr marL="45720" marR="45720" marT="45720" marB="45720" anchor="ctr" anchorCtr="0" horzOverflow="overflow">
                    <a:solidFill>
                      <a:srgbClr val="C5D5E9"/>
                    </a:solidFill>
                  </a:tcPr>
                </a:tc>
                <a:tc>
                  <a:txBody>
                    <a:bodyPr/>
                    <a:lstStyle/>
                    <a:p>
                      <a:pPr algn="ctr">
                        <a:defRPr sz="1800">
                          <a:solidFill>
                            <a:srgbClr val="FF0000"/>
                          </a:solidFill>
                          <a:latin typeface="Times New Roman"/>
                          <a:ea typeface="Times New Roman"/>
                          <a:cs typeface="Times New Roman"/>
                        </a:defRPr>
                      </a:pPr>
                      <a:r>
                        <a:rPr>
                          <a:latin typeface="Wingdings"/>
                          <a:ea typeface="Wingdings"/>
                          <a:cs typeface="Wingdings"/>
                          <a:sym typeface="Wingdings"/>
                        </a:rPr>
                        <a:t>☑</a:t>
                      </a:r>
                    </a:p>
                  </a:txBody>
                  <a:tcPr marL="45720" marR="45720" marT="45720" marB="45720" anchor="ctr" anchorCtr="0" horzOverflow="overflow">
                    <a:lnR w="28575">
                      <a:solidFill>
                        <a:srgbClr val="FFFFFF"/>
                      </a:solidFill>
                    </a:lnR>
                    <a:solidFill>
                      <a:srgbClr val="C5D5E9"/>
                    </a:solidFill>
                  </a:tcPr>
                </a:tc>
              </a:tr>
              <a:tr h="533400">
                <a:tc>
                  <a:txBody>
                    <a:bodyPr/>
                    <a:lstStyle/>
                    <a:p>
                      <a:pPr algn="ctr">
                        <a:defRPr sz="1800"/>
                      </a:pPr>
                      <a:r>
                        <a:rPr>
                          <a:latin typeface="Times New Roman"/>
                          <a:ea typeface="Times New Roman"/>
                          <a:cs typeface="Times New Roman"/>
                        </a:rPr>
                        <a:t>CEJ?</a:t>
                      </a:r>
                    </a:p>
                  </a:txBody>
                  <a:tcPr marL="45720" marR="45720" marT="45720" marB="45720" anchor="ctr" anchorCtr="0" horzOverflow="overflow">
                    <a:lnL w="28575">
                      <a:solidFill>
                        <a:srgbClr val="FFFFFF"/>
                      </a:solidFill>
                    </a:lnL>
                    <a:solidFill>
                      <a:srgbClr val="E1E9F3"/>
                    </a:solidFill>
                  </a:tcPr>
                </a:tc>
                <a:tc>
                  <a:txBody>
                    <a:bodyPr/>
                    <a:lstStyle/>
                    <a:p>
                      <a:pPr algn="ctr">
                        <a:defRPr sz="1800"/>
                      </a:pPr>
                      <a:r>
                        <a:rPr>
                          <a:latin typeface="Times New Roman"/>
                          <a:ea typeface="Times New Roman"/>
                          <a:cs typeface="Times New Roman"/>
                        </a:rPr>
                        <a:t>Yes</a:t>
                      </a:r>
                    </a:p>
                  </a:txBody>
                  <a:tcPr marL="45720" marR="45720" marT="45720" marB="45720" anchor="ctr" anchorCtr="0" horzOverflow="overflow">
                    <a:solidFill>
                      <a:srgbClr val="E1E9F3"/>
                    </a:solidFill>
                  </a:tcPr>
                </a:tc>
                <a:tc>
                  <a:txBody>
                    <a:bodyPr/>
                    <a:lstStyle/>
                    <a:p>
                      <a:pPr algn="ctr">
                        <a:defRPr sz="1800">
                          <a:latin typeface="Times New Roman"/>
                          <a:ea typeface="Times New Roman"/>
                          <a:cs typeface="Times New Roman"/>
                        </a:defRPr>
                      </a:pPr>
                    </a:p>
                  </a:txBody>
                  <a:tcPr marL="45720" marR="45720" marT="45720" marB="45720" anchor="ctr" anchorCtr="0" horzOverflow="overflow">
                    <a:solidFill>
                      <a:srgbClr val="E1E9F3"/>
                    </a:solidFill>
                  </a:tcPr>
                </a:tc>
                <a:tc>
                  <a:txBody>
                    <a:bodyPr/>
                    <a:lstStyle/>
                    <a:p>
                      <a:pPr algn="ctr">
                        <a:defRPr sz="1800">
                          <a:solidFill>
                            <a:srgbClr val="FF0000"/>
                          </a:solidFill>
                          <a:latin typeface="Times New Roman"/>
                          <a:ea typeface="Times New Roman"/>
                          <a:cs typeface="Times New Roman"/>
                        </a:defRPr>
                      </a:pPr>
                      <a:r>
                        <a:rPr>
                          <a:latin typeface="Wingdings"/>
                          <a:ea typeface="Wingdings"/>
                          <a:cs typeface="Wingdings"/>
                          <a:sym typeface="Wingdings"/>
                        </a:rPr>
                        <a:t>☑</a:t>
                      </a:r>
                    </a:p>
                  </a:txBody>
                  <a:tcPr marL="45720" marR="45720" marT="45720" marB="45720" anchor="ctr" anchorCtr="0" horzOverflow="overflow">
                    <a:lnR w="28575">
                      <a:solidFill>
                        <a:srgbClr val="FFFFFF"/>
                      </a:solidFill>
                    </a:lnR>
                    <a:solidFill>
                      <a:srgbClr val="E1E9F3"/>
                    </a:solidFill>
                  </a:tcPr>
                </a:tc>
              </a:tr>
              <a:tr h="531813">
                <a:tc gridSpan="4">
                  <a:txBody>
                    <a:bodyPr/>
                    <a:lstStyle/>
                    <a:p>
                      <a:pPr algn="l">
                        <a:defRPr sz="1800"/>
                      </a:pPr>
                      <a:r>
                        <a:rPr>
                          <a:latin typeface="Times New Roman"/>
                          <a:ea typeface="Times New Roman"/>
                          <a:cs typeface="Times New Roman"/>
                        </a:rPr>
                        <a:t>Notes:</a:t>
                      </a:r>
                    </a:p>
                  </a:txBody>
                  <a:tcPr marL="45720" marR="45720" marT="45720" marB="45720" anchor="ctr" anchorCtr="0" horzOverflow="overflow">
                    <a:lnL w="28575">
                      <a:solidFill>
                        <a:srgbClr val="FFFFFF"/>
                      </a:solidFill>
                    </a:lnL>
                    <a:lnR w="28575">
                      <a:solidFill>
                        <a:srgbClr val="FFFFFF"/>
                      </a:solidFill>
                    </a:lnR>
                    <a:lnB w="28575">
                      <a:solidFill>
                        <a:srgbClr val="FFFFFF"/>
                      </a:solidFill>
                    </a:lnB>
                    <a:solidFill>
                      <a:srgbClr val="C5D5E9"/>
                    </a:solidFill>
                  </a:tcPr>
                </a:tc>
                <a:tc hMerge="1">
                  <a:tcPr/>
                </a:tc>
                <a:tc hMerge="1">
                  <a:tcPr/>
                </a:tc>
                <a:tc hMerge="1">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0" showMasterSp="1" showMasterPhAnim="1">
  <p:cSld>
    <p:spTree>
      <p:nvGrpSpPr>
        <p:cNvPr id="1" name=""/>
        <p:cNvGrpSpPr/>
        <p:nvPr/>
      </p:nvGrpSpPr>
      <p:grpSpPr>
        <a:xfrm>
          <a:off x="0" y="0"/>
          <a:ext cx="0" cy="0"/>
          <a:chOff x="0" y="0"/>
          <a:chExt cx="0" cy="0"/>
        </a:xfrm>
      </p:grpSpPr>
      <p:graphicFrame>
        <p:nvGraphicFramePr>
          <p:cNvPr id="1290" name="Group 84"/>
          <p:cNvGraphicFramePr/>
          <p:nvPr/>
        </p:nvGraphicFramePr>
        <p:xfrm>
          <a:off x="1066800" y="1524000"/>
          <a:ext cx="6934200" cy="4189414"/>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1676400"/>
                <a:gridCol w="1295400"/>
                <a:gridCol w="3962400"/>
              </a:tblGrid>
              <a:tr h="381000">
                <a:tc>
                  <a:txBody>
                    <a:bodyPr/>
                    <a:lstStyle/>
                    <a:p>
                      <a:pPr algn="ctr">
                        <a:defRPr sz="1800">
                          <a:latin typeface="Times New Roman"/>
                          <a:ea typeface="Times New Roman"/>
                          <a:cs typeface="Times New Roman"/>
                        </a:defRPr>
                      </a:pPr>
                    </a:p>
                  </a:txBody>
                  <a:tcPr marL="45720" marR="45720" marT="45720" marB="45720" anchor="t" anchorCtr="0" horzOverflow="overflow">
                    <a:lnL w="28575">
                      <a:solidFill>
                        <a:srgbClr val="FFFFFF"/>
                      </a:solidFill>
                    </a:lnL>
                    <a:lnT w="28575">
                      <a:solidFill>
                        <a:srgbClr val="FFFFFF"/>
                      </a:solidFill>
                    </a:lnT>
                    <a:solidFill>
                      <a:schemeClr val="accent1"/>
                    </a:solidFill>
                  </a:tcPr>
                </a:tc>
                <a:tc>
                  <a:txBody>
                    <a:bodyPr/>
                    <a:lstStyle/>
                    <a:p>
                      <a:pPr algn="ctr">
                        <a:defRPr sz="1800"/>
                      </a:pPr>
                      <a:r>
                        <a:rPr>
                          <a:solidFill>
                            <a:srgbClr val="FFFFFF"/>
                          </a:solidFill>
                          <a:latin typeface="Times New Roman"/>
                          <a:ea typeface="Times New Roman"/>
                          <a:cs typeface="Times New Roman"/>
                        </a:rPr>
                        <a:t>Abnormal</a:t>
                      </a:r>
                    </a:p>
                  </a:txBody>
                  <a:tcPr marL="45720" marR="45720" marT="45720" marB="45720" anchor="ctr" anchorCtr="0" horzOverflow="overflow">
                    <a:lnT w="28575">
                      <a:solidFill>
                        <a:srgbClr val="FFFFFF"/>
                      </a:solidFill>
                    </a:lnT>
                    <a:solidFill>
                      <a:schemeClr val="accent1"/>
                    </a:solidFill>
                  </a:tcPr>
                </a:tc>
                <a:tc>
                  <a:txBody>
                    <a:bodyPr/>
                    <a:lstStyle/>
                    <a:p>
                      <a:pPr algn="ctr">
                        <a:defRPr sz="1800"/>
                      </a:pPr>
                      <a:r>
                        <a:rPr>
                          <a:solidFill>
                            <a:srgbClr val="FFFFFF"/>
                          </a:solidFill>
                          <a:latin typeface="Times New Roman"/>
                          <a:ea typeface="Times New Roman"/>
                          <a:cs typeface="Times New Roman"/>
                        </a:rPr>
                        <a:t>Case Values</a:t>
                      </a:r>
                    </a:p>
                  </a:txBody>
                  <a:tcPr marL="45720" marR="45720" marT="45720" marB="45720" anchor="ctr" anchorCtr="0" horzOverflow="overflow">
                    <a:lnR w="28575">
                      <a:solidFill>
                        <a:srgbClr val="FFFFFF"/>
                      </a:solidFill>
                    </a:lnR>
                    <a:lnT w="28575">
                      <a:solidFill>
                        <a:srgbClr val="FFFFFF"/>
                      </a:solidFill>
                    </a:lnT>
                    <a:solidFill>
                      <a:schemeClr val="accent1"/>
                    </a:solidFill>
                  </a:tcPr>
                </a:tc>
              </a:tr>
              <a:tr h="533400">
                <a:tc>
                  <a:txBody>
                    <a:bodyPr/>
                    <a:lstStyle/>
                    <a:p>
                      <a:pPr algn="ctr">
                        <a:defRPr sz="1800"/>
                      </a:pPr>
                      <a:r>
                        <a:rPr>
                          <a:latin typeface="Times New Roman"/>
                          <a:ea typeface="Times New Roman"/>
                          <a:cs typeface="Times New Roman"/>
                        </a:rPr>
                        <a:t>Facial Height?</a:t>
                      </a:r>
                    </a:p>
                  </a:txBody>
                  <a:tcPr marL="45720" marR="45720" marT="45720" marB="45720" anchor="ctr" anchorCtr="0" horzOverflow="overflow">
                    <a:lnL w="28575">
                      <a:solidFill>
                        <a:srgbClr val="FFFFFF"/>
                      </a:solidFill>
                    </a:lnL>
                    <a:solidFill>
                      <a:srgbClr val="C5D5E9"/>
                    </a:solidFill>
                  </a:tcPr>
                </a:tc>
                <a:tc>
                  <a:txBody>
                    <a:bodyPr/>
                    <a:lstStyle/>
                    <a:p>
                      <a:pPr algn="ctr">
                        <a:defRPr sz="1800">
                          <a:solidFill>
                            <a:srgbClr val="FF0000"/>
                          </a:solidFill>
                          <a:latin typeface="Times New Roman"/>
                          <a:ea typeface="Times New Roman"/>
                          <a:cs typeface="Times New Roman"/>
                        </a:defRPr>
                      </a:pPr>
                      <a:r>
                        <a:rPr>
                          <a:latin typeface="Wingdings"/>
                          <a:ea typeface="Wingdings"/>
                          <a:cs typeface="Wingdings"/>
                          <a:sym typeface="Wingdings"/>
                        </a:rPr>
                        <a:t>☑</a:t>
                      </a:r>
                    </a:p>
                  </a:txBody>
                  <a:tcPr marL="45720" marR="45720" marT="45720" marB="45720" anchor="ctr" anchorCtr="0" horzOverflow="overflow">
                    <a:solidFill>
                      <a:srgbClr val="C5D5E9"/>
                    </a:solidFill>
                  </a:tcPr>
                </a:tc>
                <a:tc>
                  <a:txBody>
                    <a:bodyPr/>
                    <a:lstStyle/>
                    <a:p>
                      <a:pPr algn="l">
                        <a:defRPr sz="1800"/>
                      </a:pPr>
                      <a:r>
                        <a:rPr>
                          <a:latin typeface="Times New Roman"/>
                          <a:ea typeface="Times New Roman"/>
                          <a:cs typeface="Times New Roman"/>
                        </a:rPr>
                        <a:t>Vertical Maxillary Excess</a:t>
                      </a:r>
                    </a:p>
                  </a:txBody>
                  <a:tcPr marL="45720" marR="45720" marT="45720" marB="45720" anchor="ctr" anchorCtr="0" horzOverflow="overflow">
                    <a:lnR w="28575">
                      <a:solidFill>
                        <a:srgbClr val="FFFFFF"/>
                      </a:solidFill>
                    </a:lnR>
                    <a:solidFill>
                      <a:srgbClr val="C5D5E9"/>
                    </a:solidFill>
                  </a:tcPr>
                </a:tc>
              </a:tr>
              <a:tr h="539750">
                <a:tc>
                  <a:txBody>
                    <a:bodyPr/>
                    <a:lstStyle/>
                    <a:p>
                      <a:pPr algn="ctr">
                        <a:defRPr sz="1800"/>
                      </a:pPr>
                      <a:r>
                        <a:rPr>
                          <a:latin typeface="Times New Roman"/>
                          <a:ea typeface="Times New Roman"/>
                          <a:cs typeface="Times New Roman"/>
                        </a:rPr>
                        <a:t>Lip Length?</a:t>
                      </a:r>
                    </a:p>
                  </a:txBody>
                  <a:tcPr marL="45720" marR="45720" marT="45720" marB="45720" anchor="ctr" anchorCtr="0" horzOverflow="overflow">
                    <a:lnL w="28575">
                      <a:solidFill>
                        <a:srgbClr val="FFFFFF"/>
                      </a:solidFill>
                    </a:lnL>
                    <a:solidFill>
                      <a:srgbClr val="E1E9F3"/>
                    </a:solidFill>
                  </a:tcPr>
                </a:tc>
                <a:tc>
                  <a:txBody>
                    <a:bodyPr/>
                    <a:lstStyle/>
                    <a:p>
                      <a:pPr algn="ctr">
                        <a:defRPr sz="1800">
                          <a:solidFill>
                            <a:srgbClr val="FF0000"/>
                          </a:solidFill>
                          <a:latin typeface="Times New Roman"/>
                          <a:ea typeface="Times New Roman"/>
                          <a:cs typeface="Times New Roman"/>
                        </a:defRPr>
                      </a:pPr>
                      <a:r>
                        <a:rPr>
                          <a:latin typeface="Wingdings"/>
                          <a:ea typeface="Wingdings"/>
                          <a:cs typeface="Wingdings"/>
                          <a:sym typeface="Wingdings"/>
                        </a:rPr>
                        <a:t>☑</a:t>
                      </a:r>
                    </a:p>
                  </a:txBody>
                  <a:tcPr marL="45720" marR="45720" marT="45720" marB="45720" anchor="ctr" anchorCtr="0" horzOverflow="overflow">
                    <a:solidFill>
                      <a:srgbClr val="E1E9F3"/>
                    </a:solidFill>
                  </a:tcPr>
                </a:tc>
                <a:tc>
                  <a:txBody>
                    <a:bodyPr/>
                    <a:lstStyle/>
                    <a:p>
                      <a:pPr algn="l">
                        <a:defRPr sz="1800"/>
                      </a:pPr>
                      <a:r>
                        <a:rPr>
                          <a:latin typeface="Times New Roman"/>
                          <a:ea typeface="Times New Roman"/>
                          <a:cs typeface="Times New Roman"/>
                        </a:rPr>
                        <a:t>Lip Dimension Short or Long</a:t>
                      </a:r>
                    </a:p>
                  </a:txBody>
                  <a:tcPr marL="45720" marR="45720" marT="45720" marB="45720" anchor="ctr" anchorCtr="0" horzOverflow="overflow">
                    <a:lnR w="28575">
                      <a:solidFill>
                        <a:srgbClr val="FFFFFF"/>
                      </a:solidFill>
                    </a:lnR>
                    <a:solidFill>
                      <a:srgbClr val="E1E9F3"/>
                    </a:solidFill>
                  </a:tcPr>
                </a:tc>
              </a:tr>
              <a:tr h="533400">
                <a:tc>
                  <a:txBody>
                    <a:bodyPr/>
                    <a:lstStyle/>
                    <a:p>
                      <a:pPr algn="ctr">
                        <a:defRPr sz="1800"/>
                      </a:pPr>
                      <a:r>
                        <a:rPr>
                          <a:latin typeface="Times New Roman"/>
                          <a:ea typeface="Times New Roman"/>
                          <a:cs typeface="Times New Roman"/>
                        </a:rPr>
                        <a:t>Lip Mobility?</a:t>
                      </a:r>
                    </a:p>
                  </a:txBody>
                  <a:tcPr marL="45720" marR="45720" marT="45720" marB="45720" anchor="ctr" anchorCtr="0" horzOverflow="overflow">
                    <a:lnL w="28575">
                      <a:solidFill>
                        <a:srgbClr val="FFFFFF"/>
                      </a:solidFill>
                    </a:lnL>
                    <a:solidFill>
                      <a:srgbClr val="C5D5E9"/>
                    </a:solidFill>
                  </a:tcPr>
                </a:tc>
                <a:tc>
                  <a:txBody>
                    <a:bodyPr/>
                    <a:lstStyle/>
                    <a:p>
                      <a:pPr algn="ctr">
                        <a:defRPr sz="1800">
                          <a:solidFill>
                            <a:srgbClr val="FF0000"/>
                          </a:solidFill>
                          <a:latin typeface="Times New Roman"/>
                          <a:ea typeface="Times New Roman"/>
                          <a:cs typeface="Times New Roman"/>
                        </a:defRPr>
                      </a:pPr>
                      <a:r>
                        <a:rPr>
                          <a:latin typeface="Wingdings"/>
                          <a:ea typeface="Wingdings"/>
                          <a:cs typeface="Wingdings"/>
                          <a:sym typeface="Wingdings"/>
                        </a:rPr>
                        <a:t>☑</a:t>
                      </a:r>
                    </a:p>
                  </a:txBody>
                  <a:tcPr marL="45720" marR="45720" marT="45720" marB="45720" anchor="ctr" anchorCtr="0" horzOverflow="overflow">
                    <a:solidFill>
                      <a:srgbClr val="C5D5E9"/>
                    </a:solidFill>
                  </a:tcPr>
                </a:tc>
                <a:tc>
                  <a:txBody>
                    <a:bodyPr/>
                    <a:lstStyle/>
                    <a:p>
                      <a:pPr algn="l">
                        <a:defRPr sz="1800"/>
                      </a:pPr>
                      <a:r>
                        <a:rPr>
                          <a:latin typeface="Times New Roman"/>
                          <a:ea typeface="Times New Roman"/>
                          <a:cs typeface="Times New Roman"/>
                        </a:rPr>
                        <a:t>Lip Hyperactive or Hypoactive</a:t>
                      </a:r>
                    </a:p>
                  </a:txBody>
                  <a:tcPr marL="45720" marR="45720" marT="45720" marB="45720" anchor="ctr" anchorCtr="0" horzOverflow="overflow">
                    <a:lnR w="28575">
                      <a:solidFill>
                        <a:srgbClr val="FFFFFF"/>
                      </a:solidFill>
                    </a:lnR>
                    <a:solidFill>
                      <a:srgbClr val="C5D5E9"/>
                    </a:solidFill>
                  </a:tcPr>
                </a:tc>
              </a:tr>
              <a:tr h="604838">
                <a:tc>
                  <a:txBody>
                    <a:bodyPr/>
                    <a:lstStyle/>
                    <a:p>
                      <a:pPr algn="ctr">
                        <a:defRPr sz="1800"/>
                      </a:pPr>
                      <a:r>
                        <a:rPr>
                          <a:latin typeface="Times New Roman"/>
                          <a:ea typeface="Times New Roman"/>
                          <a:cs typeface="Times New Roman"/>
                        </a:rPr>
                        <a:t>Gingival Line?</a:t>
                      </a:r>
                    </a:p>
                  </a:txBody>
                  <a:tcPr marL="45720" marR="45720" marT="45720" marB="45720" anchor="ctr" anchorCtr="0" horzOverflow="overflow">
                    <a:lnL w="28575">
                      <a:solidFill>
                        <a:srgbClr val="FFFFFF"/>
                      </a:solidFill>
                    </a:lnL>
                    <a:solidFill>
                      <a:srgbClr val="E1E9F3"/>
                    </a:solidFill>
                  </a:tcPr>
                </a:tc>
                <a:tc>
                  <a:txBody>
                    <a:bodyPr/>
                    <a:lstStyle/>
                    <a:p>
                      <a:pPr algn="ctr">
                        <a:defRPr sz="1800">
                          <a:solidFill>
                            <a:srgbClr val="FF0000"/>
                          </a:solidFill>
                          <a:latin typeface="Times New Roman"/>
                          <a:ea typeface="Times New Roman"/>
                          <a:cs typeface="Times New Roman"/>
                        </a:defRPr>
                      </a:pPr>
                      <a:r>
                        <a:rPr>
                          <a:latin typeface="Wingdings"/>
                          <a:ea typeface="Wingdings"/>
                          <a:cs typeface="Wingdings"/>
                          <a:sym typeface="Wingdings"/>
                        </a:rPr>
                        <a:t>☑</a:t>
                      </a:r>
                    </a:p>
                  </a:txBody>
                  <a:tcPr marL="45720" marR="45720" marT="45720" marB="45720" anchor="ctr" anchorCtr="0" horzOverflow="overflow">
                    <a:solidFill>
                      <a:srgbClr val="E1E9F3"/>
                    </a:solidFill>
                  </a:tcPr>
                </a:tc>
                <a:tc>
                  <a:txBody>
                    <a:bodyPr/>
                    <a:lstStyle/>
                    <a:p>
                      <a:pPr algn="l">
                        <a:defRPr sz="1800"/>
                      </a:pPr>
                      <a:r>
                        <a:rPr>
                          <a:latin typeface="Times New Roman"/>
                          <a:ea typeface="Times New Roman"/>
                          <a:cs typeface="Times New Roman"/>
                        </a:rPr>
                        <a:t>Dentoalveolar Extrusion with Wear, without Wear, Canted</a:t>
                      </a:r>
                    </a:p>
                  </a:txBody>
                  <a:tcPr marL="45720" marR="45720" marT="45720" marB="45720" anchor="ctr" anchorCtr="0" horzOverflow="overflow">
                    <a:lnR w="28575">
                      <a:solidFill>
                        <a:srgbClr val="FFFFFF"/>
                      </a:solidFill>
                    </a:lnR>
                    <a:solidFill>
                      <a:srgbClr val="E1E9F3"/>
                    </a:solidFill>
                  </a:tcPr>
                </a:tc>
              </a:tr>
              <a:tr h="531813">
                <a:tc>
                  <a:txBody>
                    <a:bodyPr/>
                    <a:lstStyle/>
                    <a:p>
                      <a:pPr algn="ctr">
                        <a:defRPr sz="1800"/>
                      </a:pPr>
                      <a:r>
                        <a:rPr>
                          <a:latin typeface="Times New Roman"/>
                          <a:ea typeface="Times New Roman"/>
                          <a:cs typeface="Times New Roman"/>
                        </a:rPr>
                        <a:t>Tooth Length?</a:t>
                      </a:r>
                    </a:p>
                  </a:txBody>
                  <a:tcPr marL="45720" marR="45720" marT="45720" marB="45720" anchor="ctr" anchorCtr="0" horzOverflow="overflow">
                    <a:lnL w="28575">
                      <a:solidFill>
                        <a:srgbClr val="FFFFFF"/>
                      </a:solidFill>
                    </a:lnL>
                    <a:solidFill>
                      <a:srgbClr val="C5D5E9"/>
                    </a:solidFill>
                  </a:tcPr>
                </a:tc>
                <a:tc>
                  <a:txBody>
                    <a:bodyPr/>
                    <a:lstStyle/>
                    <a:p>
                      <a:pPr algn="ctr">
                        <a:defRPr sz="1800">
                          <a:solidFill>
                            <a:srgbClr val="FF0000"/>
                          </a:solidFill>
                          <a:latin typeface="Times New Roman"/>
                          <a:ea typeface="Times New Roman"/>
                          <a:cs typeface="Times New Roman"/>
                        </a:defRPr>
                      </a:pPr>
                      <a:r>
                        <a:rPr>
                          <a:latin typeface="Wingdings"/>
                          <a:ea typeface="Wingdings"/>
                          <a:cs typeface="Wingdings"/>
                          <a:sym typeface="Wingdings"/>
                        </a:rPr>
                        <a:t>☑</a:t>
                      </a:r>
                    </a:p>
                  </a:txBody>
                  <a:tcPr marL="45720" marR="45720" marT="45720" marB="45720" anchor="ctr" anchorCtr="0" horzOverflow="overflow">
                    <a:solidFill>
                      <a:srgbClr val="C5D5E9"/>
                    </a:solidFill>
                  </a:tcPr>
                </a:tc>
                <a:tc>
                  <a:txBody>
                    <a:bodyPr/>
                    <a:lstStyle/>
                    <a:p>
                      <a:pPr algn="l">
                        <a:defRPr sz="1800"/>
                      </a:pPr>
                      <a:r>
                        <a:rPr>
                          <a:latin typeface="Times New Roman"/>
                          <a:ea typeface="Times New Roman"/>
                          <a:cs typeface="Times New Roman"/>
                        </a:rPr>
                        <a:t>Microdontia, Wear, Altered Passive Eruption</a:t>
                      </a:r>
                    </a:p>
                  </a:txBody>
                  <a:tcPr marL="45720" marR="45720" marT="45720" marB="45720" anchor="ctr" anchorCtr="0" horzOverflow="overflow">
                    <a:lnR w="28575">
                      <a:solidFill>
                        <a:srgbClr val="FFFFFF"/>
                      </a:solidFill>
                    </a:lnR>
                    <a:solidFill>
                      <a:srgbClr val="C5D5E9"/>
                    </a:solidFill>
                  </a:tcPr>
                </a:tc>
              </a:tr>
              <a:tr h="533400">
                <a:tc>
                  <a:txBody>
                    <a:bodyPr/>
                    <a:lstStyle/>
                    <a:p>
                      <a:pPr algn="ctr">
                        <a:defRPr sz="1800"/>
                      </a:pPr>
                      <a:r>
                        <a:rPr>
                          <a:latin typeface="Times New Roman"/>
                          <a:ea typeface="Times New Roman"/>
                          <a:cs typeface="Times New Roman"/>
                        </a:rPr>
                        <a:t>CEJ?</a:t>
                      </a:r>
                    </a:p>
                  </a:txBody>
                  <a:tcPr marL="45720" marR="45720" marT="45720" marB="45720" anchor="ctr" anchorCtr="0" horzOverflow="overflow">
                    <a:lnL w="28575">
                      <a:solidFill>
                        <a:srgbClr val="FFFFFF"/>
                      </a:solidFill>
                    </a:lnL>
                    <a:solidFill>
                      <a:srgbClr val="E1E9F3"/>
                    </a:solidFill>
                  </a:tcPr>
                </a:tc>
                <a:tc>
                  <a:txBody>
                    <a:bodyPr/>
                    <a:lstStyle/>
                    <a:p>
                      <a:pPr algn="ctr">
                        <a:defRPr sz="1800">
                          <a:solidFill>
                            <a:srgbClr val="FF0000"/>
                          </a:solidFill>
                          <a:latin typeface="Times New Roman"/>
                          <a:ea typeface="Times New Roman"/>
                          <a:cs typeface="Times New Roman"/>
                        </a:defRPr>
                      </a:pPr>
                      <a:r>
                        <a:rPr>
                          <a:latin typeface="Wingdings"/>
                          <a:ea typeface="Wingdings"/>
                          <a:cs typeface="Wingdings"/>
                          <a:sym typeface="Wingdings"/>
                        </a:rPr>
                        <a:t>☑</a:t>
                      </a:r>
                    </a:p>
                  </a:txBody>
                  <a:tcPr marL="45720" marR="45720" marT="45720" marB="45720" anchor="ctr" anchorCtr="0" horzOverflow="overflow">
                    <a:solidFill>
                      <a:srgbClr val="E1E9F3"/>
                    </a:solidFill>
                  </a:tcPr>
                </a:tc>
                <a:tc>
                  <a:txBody>
                    <a:bodyPr/>
                    <a:lstStyle/>
                    <a:p>
                      <a:pPr algn="l">
                        <a:defRPr sz="1800"/>
                      </a:pPr>
                      <a:r>
                        <a:rPr>
                          <a:latin typeface="Times New Roman"/>
                          <a:ea typeface="Times New Roman"/>
                          <a:cs typeface="Times New Roman"/>
                        </a:rPr>
                        <a:t>Altered Passive Eruption</a:t>
                      </a:r>
                    </a:p>
                  </a:txBody>
                  <a:tcPr marL="45720" marR="45720" marT="45720" marB="45720" anchor="ctr" anchorCtr="0" horzOverflow="overflow">
                    <a:lnR w="28575">
                      <a:solidFill>
                        <a:srgbClr val="FFFFFF"/>
                      </a:solidFill>
                    </a:lnR>
                    <a:solidFill>
                      <a:srgbClr val="E1E9F3"/>
                    </a:solidFill>
                  </a:tcPr>
                </a:tc>
              </a:tr>
              <a:tr h="531813">
                <a:tc gridSpan="3">
                  <a:txBody>
                    <a:bodyPr/>
                    <a:lstStyle/>
                    <a:p>
                      <a:pPr algn="l">
                        <a:defRPr sz="1800"/>
                      </a:pPr>
                      <a:r>
                        <a:rPr>
                          <a:latin typeface="Times New Roman"/>
                          <a:ea typeface="Times New Roman"/>
                          <a:cs typeface="Times New Roman"/>
                        </a:rPr>
                        <a:t>Notes:</a:t>
                      </a:r>
                    </a:p>
                  </a:txBody>
                  <a:tcPr marL="45720" marR="45720" marT="45720" marB="45720" anchor="ctr" anchorCtr="0" horzOverflow="overflow">
                    <a:lnL w="28575">
                      <a:solidFill>
                        <a:srgbClr val="FFFFFF"/>
                      </a:solidFill>
                    </a:lnL>
                    <a:lnR w="28575">
                      <a:solidFill>
                        <a:srgbClr val="FFFFFF"/>
                      </a:solidFill>
                    </a:lnR>
                    <a:lnB w="28575">
                      <a:solidFill>
                        <a:srgbClr val="FFFFFF"/>
                      </a:solidFill>
                    </a:lnB>
                    <a:solidFill>
                      <a:srgbClr val="C5D5E9"/>
                    </a:solidFill>
                  </a:tcPr>
                </a:tc>
                <a:tc hMerge="1">
                  <a:tcPr/>
                </a:tc>
                <a:tc hMerge="1">
                  <a:tcPr/>
                </a:tc>
              </a:tr>
            </a:tbl>
          </a:graphicData>
        </a:graphic>
      </p:graphicFrame>
      <p:sp>
        <p:nvSpPr>
          <p:cNvPr id="1291" name="Rectangle 2"/>
          <p:cNvSpPr txBox="1"/>
          <p:nvPr/>
        </p:nvSpPr>
        <p:spPr>
          <a:xfrm>
            <a:off x="274320" y="461630"/>
            <a:ext cx="8595360" cy="935370"/>
          </a:xfrm>
          <a:prstGeom prst="rect">
            <a:avLst/>
          </a:prstGeom>
          <a:ln w="12700">
            <a:miter lim="400000"/>
          </a:ln>
          <a:extLst>
            <a:ext uri="{C572A759-6A51-4108-AA02-DFA0A04FC94B}">
              <ma14:wrappingTextBoxFlag xmlns:ma14="http://schemas.microsoft.com/office/mac/drawingml/2011/main" val="1"/>
            </a:ext>
          </a:extLst>
        </p:spPr>
        <p:txBody>
          <a:bodyPr lIns="45719" rIns="45719" anchor="b">
            <a:spAutoFit/>
          </a:bodyPr>
          <a:lstStyle/>
          <a:p>
            <a:pPr marL="53975" indent="-53975">
              <a:defRPr sz="6000">
                <a:solidFill>
                  <a:srgbClr val="D7E4BD"/>
                </a:solidFill>
                <a:latin typeface="Times New Roman"/>
                <a:ea typeface="Times New Roman"/>
                <a:cs typeface="Times New Roman"/>
                <a:sym typeface="Times New Roman"/>
              </a:defRPr>
            </a:pPr>
            <a:r>
              <a:t>CORE </a:t>
            </a:r>
            <a:r>
              <a:t>“</a:t>
            </a:r>
            <a:r>
              <a:t>Global</a:t>
            </a:r>
            <a:r>
              <a:t>”</a:t>
            </a:r>
            <a:r>
              <a:t> Diagnoses</a:t>
            </a:r>
          </a:p>
        </p:txBody>
      </p:sp>
      <p:sp>
        <p:nvSpPr>
          <p:cNvPr id="1292" name="TextBox 8"/>
          <p:cNvSpPr txBox="1"/>
          <p:nvPr/>
        </p:nvSpPr>
        <p:spPr>
          <a:xfrm>
            <a:off x="381000" y="1600200"/>
            <a:ext cx="2667000" cy="695224"/>
          </a:xfrm>
          <a:prstGeom prst="rect">
            <a:avLst/>
          </a:prstGeom>
          <a:solidFill>
            <a:srgbClr val="558ED5"/>
          </a:solidFill>
          <a:ln w="12700">
            <a:miter lim="400000"/>
          </a:ln>
          <a:effectLst>
            <a:outerShdw sx="100000" sy="100000" kx="0" ky="0" algn="b" rotWithShape="0" blurRad="63500" dist="38100" dir="2700000">
              <a:srgbClr val="000000">
                <a:alpha val="39999"/>
              </a:srgbClr>
            </a:outerShdw>
          </a:effectLst>
          <a:extLst>
            <a:ext uri="{C572A759-6A51-4108-AA02-DFA0A04FC94B}">
              <ma14:wrappingTextBoxFlag xmlns:ma14="http://schemas.microsoft.com/office/mac/drawingml/2011/main" val="1"/>
            </a:ext>
          </a:extLst>
        </p:spPr>
        <p:txBody>
          <a:bodyPr lIns="45719" rIns="45719">
            <a:spAutoFit/>
          </a:bodyPr>
          <a:lstStyle/>
          <a:p>
            <a:pPr>
              <a:defRPr sz="1400">
                <a:solidFill>
                  <a:srgbClr val="FFFFFF"/>
                </a:solidFill>
                <a:latin typeface="+mj-lt"/>
                <a:ea typeface="+mj-ea"/>
                <a:cs typeface="+mj-cs"/>
                <a:sym typeface="Arial"/>
              </a:defRPr>
            </a:pPr>
            <a:r>
              <a:t>This is an instruction slide.</a:t>
            </a:r>
            <a:endParaRPr>
              <a:latin typeface="Times New Roman"/>
              <a:ea typeface="Times New Roman"/>
              <a:cs typeface="Times New Roman"/>
              <a:sym typeface="Times New Roman"/>
            </a:endParaRPr>
          </a:p>
          <a:p>
            <a:pPr>
              <a:defRPr sz="1400">
                <a:solidFill>
                  <a:srgbClr val="FFFFFF"/>
                </a:solidFill>
                <a:latin typeface="+mj-lt"/>
                <a:ea typeface="+mj-ea"/>
                <a:cs typeface="+mj-cs"/>
                <a:sym typeface="Arial"/>
              </a:defRPr>
            </a:pPr>
            <a:r>
              <a:t>It will not be shown in the presentation.</a:t>
            </a:r>
          </a:p>
        </p:txBody>
      </p:sp>
      <p:sp>
        <p:nvSpPr>
          <p:cNvPr id="1293" name="TextBox 9"/>
          <p:cNvSpPr txBox="1"/>
          <p:nvPr/>
        </p:nvSpPr>
        <p:spPr>
          <a:xfrm>
            <a:off x="1600200" y="6019800"/>
            <a:ext cx="6629400" cy="492024"/>
          </a:xfrm>
          <a:prstGeom prst="rect">
            <a:avLst/>
          </a:prstGeom>
          <a:solidFill>
            <a:srgbClr val="558ED5"/>
          </a:solidFill>
          <a:ln w="12700">
            <a:miter lim="400000"/>
          </a:ln>
          <a:effectLst>
            <a:outerShdw sx="100000" sy="100000" kx="0" ky="0" algn="b" rotWithShape="0" blurRad="63500" dist="38100" dir="2700000">
              <a:srgbClr val="000000">
                <a:alpha val="39999"/>
              </a:srgbClr>
            </a:outerShdw>
          </a:effectLst>
          <a:extLst>
            <a:ext uri="{C572A759-6A51-4108-AA02-DFA0A04FC94B}">
              <ma14:wrappingTextBoxFlag xmlns:ma14="http://schemas.microsoft.com/office/mac/drawingml/2011/main" val="1"/>
            </a:ext>
          </a:extLst>
        </p:spPr>
        <p:txBody>
          <a:bodyPr lIns="45719" rIns="45719">
            <a:spAutoFit/>
          </a:bodyPr>
          <a:lstStyle/>
          <a:p>
            <a:pPr>
              <a:defRPr sz="1400">
                <a:solidFill>
                  <a:srgbClr val="FFFFFF"/>
                </a:solidFill>
                <a:latin typeface="+mj-lt"/>
                <a:ea typeface="+mj-ea"/>
                <a:cs typeface="+mj-cs"/>
                <a:sym typeface="Arial"/>
              </a:defRPr>
            </a:pPr>
            <a:r>
              <a:t>Delete the check-box for any questions which are normal</a:t>
            </a:r>
            <a:endParaRPr>
              <a:latin typeface="Times New Roman"/>
              <a:ea typeface="Times New Roman"/>
              <a:cs typeface="Times New Roman"/>
              <a:sym typeface="Times New Roman"/>
            </a:endParaRPr>
          </a:p>
          <a:p>
            <a:pPr>
              <a:defRPr sz="1400">
                <a:solidFill>
                  <a:srgbClr val="FFFFFF"/>
                </a:solidFill>
                <a:latin typeface="+mj-lt"/>
                <a:ea typeface="+mj-ea"/>
                <a:cs typeface="+mj-cs"/>
                <a:sym typeface="Arial"/>
              </a:defRPr>
            </a:pPr>
            <a:r>
              <a:t>Complete the “Global” Diagnosis column by editing this with adding or deleting </a:t>
            </a:r>
          </a:p>
        </p:txBody>
      </p:sp>
      <p:sp>
        <p:nvSpPr>
          <p:cNvPr id="1294" name="Straight Arrow Connector 10"/>
          <p:cNvSpPr/>
          <p:nvPr/>
        </p:nvSpPr>
        <p:spPr>
          <a:xfrm flipH="1" flipV="1">
            <a:off x="3505199" y="5257799"/>
            <a:ext cx="1409701" cy="762002"/>
          </a:xfrm>
          <a:prstGeom prst="line">
            <a:avLst/>
          </a:prstGeom>
          <a:ln w="38100">
            <a:solidFill>
              <a:srgbClr val="FF0000"/>
            </a:solidFill>
            <a:tailEnd type="triangle"/>
          </a:ln>
        </p:spPr>
        <p:txBody>
          <a:bodyPr lIns="45719" rIns="45719"/>
          <a:lstStyle/>
          <a:p>
            <a:pPr>
              <a:defRPr>
                <a:solidFill>
                  <a:srgbClr val="FFFFFF"/>
                </a:solidFill>
              </a:defRPr>
            </a:pPr>
          </a:p>
        </p:txBody>
      </p:sp>
      <p:sp>
        <p:nvSpPr>
          <p:cNvPr id="1295" name="Straight Arrow Connector 11"/>
          <p:cNvSpPr/>
          <p:nvPr/>
        </p:nvSpPr>
        <p:spPr>
          <a:xfrm flipV="1">
            <a:off x="4914899" y="5257800"/>
            <a:ext cx="114301" cy="762000"/>
          </a:xfrm>
          <a:prstGeom prst="line">
            <a:avLst/>
          </a:prstGeom>
          <a:ln w="38100">
            <a:solidFill>
              <a:srgbClr val="FF0000"/>
            </a:solidFill>
            <a:tailEnd type="triangle"/>
          </a:ln>
        </p:spPr>
        <p:txBody>
          <a:bodyPr lIns="45719" rIns="45719"/>
          <a:lstStyle/>
          <a:p>
            <a:pPr>
              <a:defRPr>
                <a:solidFill>
                  <a:srgbClr val="FFFFFF"/>
                </a:solidFill>
              </a:defRPr>
            </a:pP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97" name="Rectangle 2"/>
          <p:cNvSpPr txBox="1"/>
          <p:nvPr/>
        </p:nvSpPr>
        <p:spPr>
          <a:xfrm>
            <a:off x="274320" y="461630"/>
            <a:ext cx="8595360" cy="935370"/>
          </a:xfrm>
          <a:prstGeom prst="rect">
            <a:avLst/>
          </a:prstGeom>
          <a:ln w="12700">
            <a:miter lim="400000"/>
          </a:ln>
          <a:extLst>
            <a:ext uri="{C572A759-6A51-4108-AA02-DFA0A04FC94B}">
              <ma14:wrappingTextBoxFlag xmlns:ma14="http://schemas.microsoft.com/office/mac/drawingml/2011/main" val="1"/>
            </a:ext>
          </a:extLst>
        </p:spPr>
        <p:txBody>
          <a:bodyPr lIns="45719" rIns="45719" anchor="b">
            <a:spAutoFit/>
          </a:bodyPr>
          <a:lstStyle/>
          <a:p>
            <a:pPr marL="53975" indent="-53975">
              <a:defRPr sz="6000">
                <a:solidFill>
                  <a:srgbClr val="D7E4BD"/>
                </a:solidFill>
                <a:latin typeface="Times New Roman"/>
                <a:ea typeface="Times New Roman"/>
                <a:cs typeface="Times New Roman"/>
                <a:sym typeface="Times New Roman"/>
              </a:defRPr>
            </a:pPr>
            <a:r>
              <a:t>CORE </a:t>
            </a:r>
            <a:r>
              <a:t>“</a:t>
            </a:r>
            <a:r>
              <a:t>Global</a:t>
            </a:r>
            <a:r>
              <a:t>”</a:t>
            </a:r>
            <a:r>
              <a:t> Diagnoses</a:t>
            </a:r>
          </a:p>
        </p:txBody>
      </p:sp>
      <p:graphicFrame>
        <p:nvGraphicFramePr>
          <p:cNvPr id="1298" name="Group 41"/>
          <p:cNvGraphicFramePr/>
          <p:nvPr/>
        </p:nvGraphicFramePr>
        <p:xfrm>
          <a:off x="1066800" y="1524000"/>
          <a:ext cx="6934200" cy="4189414"/>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1676400"/>
                <a:gridCol w="1295400"/>
                <a:gridCol w="3962400"/>
              </a:tblGrid>
              <a:tr h="381000">
                <a:tc>
                  <a:txBody>
                    <a:bodyPr/>
                    <a:lstStyle/>
                    <a:p>
                      <a:pPr algn="ctr">
                        <a:defRPr sz="1800">
                          <a:latin typeface="Times New Roman"/>
                          <a:ea typeface="Times New Roman"/>
                          <a:cs typeface="Times New Roman"/>
                        </a:defRPr>
                      </a:pPr>
                    </a:p>
                  </a:txBody>
                  <a:tcPr marL="45720" marR="45720" marT="45720" marB="45720" anchor="t" anchorCtr="0" horzOverflow="overflow">
                    <a:lnL w="28575">
                      <a:solidFill>
                        <a:srgbClr val="FFFFFF"/>
                      </a:solidFill>
                    </a:lnL>
                    <a:lnT w="28575">
                      <a:solidFill>
                        <a:srgbClr val="FFFFFF"/>
                      </a:solidFill>
                    </a:lnT>
                    <a:solidFill>
                      <a:schemeClr val="accent1"/>
                    </a:solidFill>
                  </a:tcPr>
                </a:tc>
                <a:tc>
                  <a:txBody>
                    <a:bodyPr/>
                    <a:lstStyle/>
                    <a:p>
                      <a:pPr algn="ctr">
                        <a:defRPr sz="1800"/>
                      </a:pPr>
                      <a:r>
                        <a:rPr>
                          <a:solidFill>
                            <a:srgbClr val="FFFFFF"/>
                          </a:solidFill>
                          <a:latin typeface="Times New Roman"/>
                          <a:ea typeface="Times New Roman"/>
                          <a:cs typeface="Times New Roman"/>
                        </a:rPr>
                        <a:t>Abnormal</a:t>
                      </a:r>
                    </a:p>
                  </a:txBody>
                  <a:tcPr marL="45720" marR="45720" marT="45720" marB="45720" anchor="ctr" anchorCtr="0" horzOverflow="overflow">
                    <a:lnT w="28575">
                      <a:solidFill>
                        <a:srgbClr val="FFFFFF"/>
                      </a:solidFill>
                    </a:lnT>
                    <a:solidFill>
                      <a:schemeClr val="accent1"/>
                    </a:solidFill>
                  </a:tcPr>
                </a:tc>
                <a:tc>
                  <a:txBody>
                    <a:bodyPr/>
                    <a:lstStyle/>
                    <a:p>
                      <a:pPr algn="ctr">
                        <a:defRPr sz="1800"/>
                      </a:pPr>
                      <a:r>
                        <a:rPr>
                          <a:solidFill>
                            <a:srgbClr val="FFFFFF"/>
                          </a:solidFill>
                          <a:latin typeface="Times New Roman"/>
                          <a:ea typeface="Times New Roman"/>
                          <a:cs typeface="Times New Roman"/>
                        </a:rPr>
                        <a:t>Case Values</a:t>
                      </a:r>
                    </a:p>
                  </a:txBody>
                  <a:tcPr marL="45720" marR="45720" marT="45720" marB="45720" anchor="ctr" anchorCtr="0" horzOverflow="overflow">
                    <a:lnR w="28575">
                      <a:solidFill>
                        <a:srgbClr val="FFFFFF"/>
                      </a:solidFill>
                    </a:lnR>
                    <a:lnT w="28575">
                      <a:solidFill>
                        <a:srgbClr val="FFFFFF"/>
                      </a:solidFill>
                    </a:lnT>
                    <a:solidFill>
                      <a:schemeClr val="accent1"/>
                    </a:solidFill>
                  </a:tcPr>
                </a:tc>
              </a:tr>
              <a:tr h="533400">
                <a:tc>
                  <a:txBody>
                    <a:bodyPr/>
                    <a:lstStyle/>
                    <a:p>
                      <a:pPr algn="ctr">
                        <a:defRPr sz="1800"/>
                      </a:pPr>
                      <a:r>
                        <a:rPr>
                          <a:latin typeface="Times New Roman"/>
                          <a:ea typeface="Times New Roman"/>
                          <a:cs typeface="Times New Roman"/>
                        </a:rPr>
                        <a:t>Facial Height?</a:t>
                      </a:r>
                    </a:p>
                  </a:txBody>
                  <a:tcPr marL="45720" marR="45720" marT="45720" marB="45720" anchor="ctr" anchorCtr="0" horzOverflow="overflow">
                    <a:lnL w="28575">
                      <a:solidFill>
                        <a:srgbClr val="FFFFFF"/>
                      </a:solidFill>
                    </a:lnL>
                    <a:solidFill>
                      <a:srgbClr val="C5D5E9"/>
                    </a:solidFill>
                  </a:tcPr>
                </a:tc>
                <a:tc>
                  <a:txBody>
                    <a:bodyPr/>
                    <a:lstStyle/>
                    <a:p>
                      <a:pPr algn="ctr">
                        <a:defRPr sz="1800">
                          <a:solidFill>
                            <a:srgbClr val="FF0000"/>
                          </a:solidFill>
                          <a:latin typeface="Times New Roman"/>
                          <a:ea typeface="Times New Roman"/>
                          <a:cs typeface="Times New Roman"/>
                        </a:defRPr>
                      </a:pPr>
                      <a:r>
                        <a:rPr>
                          <a:latin typeface="Wingdings"/>
                          <a:ea typeface="Wingdings"/>
                          <a:cs typeface="Wingdings"/>
                          <a:sym typeface="Wingdings"/>
                        </a:rPr>
                        <a:t>☑</a:t>
                      </a:r>
                    </a:p>
                  </a:txBody>
                  <a:tcPr marL="45720" marR="45720" marT="45720" marB="45720" anchor="ctr" anchorCtr="0" horzOverflow="overflow">
                    <a:solidFill>
                      <a:srgbClr val="C5D5E9"/>
                    </a:solidFill>
                  </a:tcPr>
                </a:tc>
                <a:tc>
                  <a:txBody>
                    <a:bodyPr/>
                    <a:lstStyle/>
                    <a:p>
                      <a:pPr algn="l">
                        <a:defRPr sz="1800"/>
                      </a:pPr>
                      <a:r>
                        <a:rPr>
                          <a:latin typeface="Times New Roman"/>
                          <a:ea typeface="Times New Roman"/>
                          <a:cs typeface="Times New Roman"/>
                        </a:rPr>
                        <a:t>Vertical Maxillary Excess</a:t>
                      </a:r>
                    </a:p>
                  </a:txBody>
                  <a:tcPr marL="45720" marR="45720" marT="45720" marB="45720" anchor="ctr" anchorCtr="0" horzOverflow="overflow">
                    <a:lnR w="28575">
                      <a:solidFill>
                        <a:srgbClr val="FFFFFF"/>
                      </a:solidFill>
                    </a:lnR>
                    <a:solidFill>
                      <a:srgbClr val="C5D5E9"/>
                    </a:solidFill>
                  </a:tcPr>
                </a:tc>
              </a:tr>
              <a:tr h="539750">
                <a:tc>
                  <a:txBody>
                    <a:bodyPr/>
                    <a:lstStyle/>
                    <a:p>
                      <a:pPr algn="ctr">
                        <a:defRPr sz="1800"/>
                      </a:pPr>
                      <a:r>
                        <a:rPr>
                          <a:latin typeface="Times New Roman"/>
                          <a:ea typeface="Times New Roman"/>
                          <a:cs typeface="Times New Roman"/>
                        </a:rPr>
                        <a:t>Lip Length?</a:t>
                      </a:r>
                    </a:p>
                  </a:txBody>
                  <a:tcPr marL="45720" marR="45720" marT="45720" marB="45720" anchor="ctr" anchorCtr="0" horzOverflow="overflow">
                    <a:lnL w="28575">
                      <a:solidFill>
                        <a:srgbClr val="FFFFFF"/>
                      </a:solidFill>
                    </a:lnL>
                    <a:solidFill>
                      <a:srgbClr val="E1E9F3"/>
                    </a:solidFill>
                  </a:tcPr>
                </a:tc>
                <a:tc>
                  <a:txBody>
                    <a:bodyPr/>
                    <a:lstStyle/>
                    <a:p>
                      <a:pPr algn="ctr">
                        <a:defRPr sz="1800">
                          <a:solidFill>
                            <a:srgbClr val="FF0000"/>
                          </a:solidFill>
                          <a:latin typeface="Times New Roman"/>
                          <a:ea typeface="Times New Roman"/>
                          <a:cs typeface="Times New Roman"/>
                        </a:defRPr>
                      </a:pPr>
                      <a:r>
                        <a:rPr>
                          <a:latin typeface="Wingdings"/>
                          <a:ea typeface="Wingdings"/>
                          <a:cs typeface="Wingdings"/>
                          <a:sym typeface="Wingdings"/>
                        </a:rPr>
                        <a:t>☑</a:t>
                      </a:r>
                    </a:p>
                  </a:txBody>
                  <a:tcPr marL="45720" marR="45720" marT="45720" marB="45720" anchor="ctr" anchorCtr="0" horzOverflow="overflow">
                    <a:solidFill>
                      <a:srgbClr val="E1E9F3"/>
                    </a:solidFill>
                  </a:tcPr>
                </a:tc>
                <a:tc>
                  <a:txBody>
                    <a:bodyPr/>
                    <a:lstStyle/>
                    <a:p>
                      <a:pPr algn="l">
                        <a:defRPr sz="1800"/>
                      </a:pPr>
                      <a:r>
                        <a:rPr>
                          <a:latin typeface="Times New Roman"/>
                          <a:ea typeface="Times New Roman"/>
                          <a:cs typeface="Times New Roman"/>
                        </a:rPr>
                        <a:t>Lip Dimension Short or Long</a:t>
                      </a:r>
                    </a:p>
                  </a:txBody>
                  <a:tcPr marL="45720" marR="45720" marT="45720" marB="45720" anchor="ctr" anchorCtr="0" horzOverflow="overflow">
                    <a:lnR w="28575">
                      <a:solidFill>
                        <a:srgbClr val="FFFFFF"/>
                      </a:solidFill>
                    </a:lnR>
                    <a:solidFill>
                      <a:srgbClr val="E1E9F3"/>
                    </a:solidFill>
                  </a:tcPr>
                </a:tc>
              </a:tr>
              <a:tr h="533400">
                <a:tc>
                  <a:txBody>
                    <a:bodyPr/>
                    <a:lstStyle/>
                    <a:p>
                      <a:pPr algn="ctr">
                        <a:defRPr sz="1800"/>
                      </a:pPr>
                      <a:r>
                        <a:rPr>
                          <a:latin typeface="Times New Roman"/>
                          <a:ea typeface="Times New Roman"/>
                          <a:cs typeface="Times New Roman"/>
                        </a:rPr>
                        <a:t>Lip Mobility?</a:t>
                      </a:r>
                    </a:p>
                  </a:txBody>
                  <a:tcPr marL="45720" marR="45720" marT="45720" marB="45720" anchor="ctr" anchorCtr="0" horzOverflow="overflow">
                    <a:lnL w="28575">
                      <a:solidFill>
                        <a:srgbClr val="FFFFFF"/>
                      </a:solidFill>
                    </a:lnL>
                    <a:solidFill>
                      <a:srgbClr val="C5D5E9"/>
                    </a:solidFill>
                  </a:tcPr>
                </a:tc>
                <a:tc>
                  <a:txBody>
                    <a:bodyPr/>
                    <a:lstStyle/>
                    <a:p>
                      <a:pPr algn="ctr">
                        <a:defRPr sz="1800">
                          <a:solidFill>
                            <a:srgbClr val="FF0000"/>
                          </a:solidFill>
                          <a:latin typeface="Times New Roman"/>
                          <a:ea typeface="Times New Roman"/>
                          <a:cs typeface="Times New Roman"/>
                        </a:defRPr>
                      </a:pPr>
                      <a:r>
                        <a:rPr>
                          <a:latin typeface="Wingdings"/>
                          <a:ea typeface="Wingdings"/>
                          <a:cs typeface="Wingdings"/>
                          <a:sym typeface="Wingdings"/>
                        </a:rPr>
                        <a:t>☑</a:t>
                      </a:r>
                    </a:p>
                  </a:txBody>
                  <a:tcPr marL="45720" marR="45720" marT="45720" marB="45720" anchor="ctr" anchorCtr="0" horzOverflow="overflow">
                    <a:solidFill>
                      <a:srgbClr val="C5D5E9"/>
                    </a:solidFill>
                  </a:tcPr>
                </a:tc>
                <a:tc>
                  <a:txBody>
                    <a:bodyPr/>
                    <a:lstStyle/>
                    <a:p>
                      <a:pPr algn="l">
                        <a:defRPr sz="1800"/>
                      </a:pPr>
                      <a:r>
                        <a:rPr>
                          <a:latin typeface="Times New Roman"/>
                          <a:ea typeface="Times New Roman"/>
                          <a:cs typeface="Times New Roman"/>
                        </a:rPr>
                        <a:t>Lip Hyperactive or Hypoactive</a:t>
                      </a:r>
                    </a:p>
                  </a:txBody>
                  <a:tcPr marL="45720" marR="45720" marT="45720" marB="45720" anchor="ctr" anchorCtr="0" horzOverflow="overflow">
                    <a:lnR w="28575">
                      <a:solidFill>
                        <a:srgbClr val="FFFFFF"/>
                      </a:solidFill>
                    </a:lnR>
                    <a:solidFill>
                      <a:srgbClr val="C5D5E9"/>
                    </a:solidFill>
                  </a:tcPr>
                </a:tc>
              </a:tr>
              <a:tr h="604838">
                <a:tc>
                  <a:txBody>
                    <a:bodyPr/>
                    <a:lstStyle/>
                    <a:p>
                      <a:pPr algn="ctr">
                        <a:defRPr sz="1800"/>
                      </a:pPr>
                      <a:r>
                        <a:rPr>
                          <a:latin typeface="Times New Roman"/>
                          <a:ea typeface="Times New Roman"/>
                          <a:cs typeface="Times New Roman"/>
                        </a:rPr>
                        <a:t>Gingival Line?</a:t>
                      </a:r>
                    </a:p>
                  </a:txBody>
                  <a:tcPr marL="45720" marR="45720" marT="45720" marB="45720" anchor="ctr" anchorCtr="0" horzOverflow="overflow">
                    <a:lnL w="28575">
                      <a:solidFill>
                        <a:srgbClr val="FFFFFF"/>
                      </a:solidFill>
                    </a:lnL>
                    <a:solidFill>
                      <a:srgbClr val="E1E9F3"/>
                    </a:solidFill>
                  </a:tcPr>
                </a:tc>
                <a:tc>
                  <a:txBody>
                    <a:bodyPr/>
                    <a:lstStyle/>
                    <a:p>
                      <a:pPr algn="ctr">
                        <a:defRPr sz="1800">
                          <a:solidFill>
                            <a:srgbClr val="FF0000"/>
                          </a:solidFill>
                          <a:latin typeface="Times New Roman"/>
                          <a:ea typeface="Times New Roman"/>
                          <a:cs typeface="Times New Roman"/>
                        </a:defRPr>
                      </a:pPr>
                      <a:r>
                        <a:rPr>
                          <a:latin typeface="Wingdings"/>
                          <a:ea typeface="Wingdings"/>
                          <a:cs typeface="Wingdings"/>
                          <a:sym typeface="Wingdings"/>
                        </a:rPr>
                        <a:t>☑</a:t>
                      </a:r>
                    </a:p>
                  </a:txBody>
                  <a:tcPr marL="45720" marR="45720" marT="45720" marB="45720" anchor="ctr" anchorCtr="0" horzOverflow="overflow">
                    <a:solidFill>
                      <a:srgbClr val="E1E9F3"/>
                    </a:solidFill>
                  </a:tcPr>
                </a:tc>
                <a:tc>
                  <a:txBody>
                    <a:bodyPr/>
                    <a:lstStyle/>
                    <a:p>
                      <a:pPr algn="l">
                        <a:defRPr sz="1800"/>
                      </a:pPr>
                      <a:r>
                        <a:rPr>
                          <a:latin typeface="Times New Roman"/>
                          <a:ea typeface="Times New Roman"/>
                          <a:cs typeface="Times New Roman"/>
                        </a:rPr>
                        <a:t>Dentoalveolar Extrusion with Wear, without Wear, Canted</a:t>
                      </a:r>
                    </a:p>
                  </a:txBody>
                  <a:tcPr marL="45720" marR="45720" marT="45720" marB="45720" anchor="ctr" anchorCtr="0" horzOverflow="overflow">
                    <a:lnR w="28575">
                      <a:solidFill>
                        <a:srgbClr val="FFFFFF"/>
                      </a:solidFill>
                    </a:lnR>
                    <a:solidFill>
                      <a:srgbClr val="E1E9F3"/>
                    </a:solidFill>
                  </a:tcPr>
                </a:tc>
              </a:tr>
              <a:tr h="531813">
                <a:tc>
                  <a:txBody>
                    <a:bodyPr/>
                    <a:lstStyle/>
                    <a:p>
                      <a:pPr algn="ctr">
                        <a:defRPr sz="1800"/>
                      </a:pPr>
                      <a:r>
                        <a:rPr>
                          <a:latin typeface="Times New Roman"/>
                          <a:ea typeface="Times New Roman"/>
                          <a:cs typeface="Times New Roman"/>
                        </a:rPr>
                        <a:t>Tooth Length?</a:t>
                      </a:r>
                    </a:p>
                  </a:txBody>
                  <a:tcPr marL="45720" marR="45720" marT="45720" marB="45720" anchor="ctr" anchorCtr="0" horzOverflow="overflow">
                    <a:lnL w="28575">
                      <a:solidFill>
                        <a:srgbClr val="FFFFFF"/>
                      </a:solidFill>
                    </a:lnL>
                    <a:solidFill>
                      <a:srgbClr val="C5D5E9"/>
                    </a:solidFill>
                  </a:tcPr>
                </a:tc>
                <a:tc>
                  <a:txBody>
                    <a:bodyPr/>
                    <a:lstStyle/>
                    <a:p>
                      <a:pPr algn="ctr">
                        <a:defRPr sz="1800">
                          <a:solidFill>
                            <a:srgbClr val="FF0000"/>
                          </a:solidFill>
                          <a:latin typeface="Times New Roman"/>
                          <a:ea typeface="Times New Roman"/>
                          <a:cs typeface="Times New Roman"/>
                        </a:defRPr>
                      </a:pPr>
                      <a:r>
                        <a:rPr>
                          <a:latin typeface="Wingdings"/>
                          <a:ea typeface="Wingdings"/>
                          <a:cs typeface="Wingdings"/>
                          <a:sym typeface="Wingdings"/>
                        </a:rPr>
                        <a:t>☑</a:t>
                      </a:r>
                    </a:p>
                  </a:txBody>
                  <a:tcPr marL="45720" marR="45720" marT="45720" marB="45720" anchor="ctr" anchorCtr="0" horzOverflow="overflow">
                    <a:solidFill>
                      <a:srgbClr val="C5D5E9"/>
                    </a:solidFill>
                  </a:tcPr>
                </a:tc>
                <a:tc>
                  <a:txBody>
                    <a:bodyPr/>
                    <a:lstStyle/>
                    <a:p>
                      <a:pPr algn="l">
                        <a:defRPr sz="1800"/>
                      </a:pPr>
                      <a:r>
                        <a:rPr>
                          <a:latin typeface="Times New Roman"/>
                          <a:ea typeface="Times New Roman"/>
                          <a:cs typeface="Times New Roman"/>
                        </a:rPr>
                        <a:t>Microdontia, Wear, Altered Passive Eruption</a:t>
                      </a:r>
                    </a:p>
                  </a:txBody>
                  <a:tcPr marL="45720" marR="45720" marT="45720" marB="45720" anchor="ctr" anchorCtr="0" horzOverflow="overflow">
                    <a:lnR w="28575">
                      <a:solidFill>
                        <a:srgbClr val="FFFFFF"/>
                      </a:solidFill>
                    </a:lnR>
                    <a:solidFill>
                      <a:srgbClr val="C5D5E9"/>
                    </a:solidFill>
                  </a:tcPr>
                </a:tc>
              </a:tr>
              <a:tr h="533400">
                <a:tc>
                  <a:txBody>
                    <a:bodyPr/>
                    <a:lstStyle/>
                    <a:p>
                      <a:pPr algn="ctr">
                        <a:defRPr sz="1800"/>
                      </a:pPr>
                      <a:r>
                        <a:rPr>
                          <a:latin typeface="Times New Roman"/>
                          <a:ea typeface="Times New Roman"/>
                          <a:cs typeface="Times New Roman"/>
                        </a:rPr>
                        <a:t>CEJ?</a:t>
                      </a:r>
                    </a:p>
                  </a:txBody>
                  <a:tcPr marL="45720" marR="45720" marT="45720" marB="45720" anchor="ctr" anchorCtr="0" horzOverflow="overflow">
                    <a:lnL w="28575">
                      <a:solidFill>
                        <a:srgbClr val="FFFFFF"/>
                      </a:solidFill>
                    </a:lnL>
                    <a:solidFill>
                      <a:srgbClr val="E1E9F3"/>
                    </a:solidFill>
                  </a:tcPr>
                </a:tc>
                <a:tc>
                  <a:txBody>
                    <a:bodyPr/>
                    <a:lstStyle/>
                    <a:p>
                      <a:pPr algn="ctr">
                        <a:defRPr sz="1800">
                          <a:solidFill>
                            <a:srgbClr val="FF0000"/>
                          </a:solidFill>
                          <a:latin typeface="Times New Roman"/>
                          <a:ea typeface="Times New Roman"/>
                          <a:cs typeface="Times New Roman"/>
                        </a:defRPr>
                      </a:pPr>
                      <a:r>
                        <a:rPr>
                          <a:latin typeface="Wingdings"/>
                          <a:ea typeface="Wingdings"/>
                          <a:cs typeface="Wingdings"/>
                          <a:sym typeface="Wingdings"/>
                        </a:rPr>
                        <a:t>☑</a:t>
                      </a:r>
                    </a:p>
                  </a:txBody>
                  <a:tcPr marL="45720" marR="45720" marT="45720" marB="45720" anchor="ctr" anchorCtr="0" horzOverflow="overflow">
                    <a:solidFill>
                      <a:srgbClr val="E1E9F3"/>
                    </a:solidFill>
                  </a:tcPr>
                </a:tc>
                <a:tc>
                  <a:txBody>
                    <a:bodyPr/>
                    <a:lstStyle/>
                    <a:p>
                      <a:pPr algn="l">
                        <a:defRPr sz="1800"/>
                      </a:pPr>
                      <a:r>
                        <a:rPr>
                          <a:latin typeface="Times New Roman"/>
                          <a:ea typeface="Times New Roman"/>
                          <a:cs typeface="Times New Roman"/>
                        </a:rPr>
                        <a:t>Altered Passive Eruption</a:t>
                      </a:r>
                    </a:p>
                  </a:txBody>
                  <a:tcPr marL="45720" marR="45720" marT="45720" marB="45720" anchor="ctr" anchorCtr="0" horzOverflow="overflow">
                    <a:lnR w="28575">
                      <a:solidFill>
                        <a:srgbClr val="FFFFFF"/>
                      </a:solidFill>
                    </a:lnR>
                    <a:solidFill>
                      <a:srgbClr val="E1E9F3"/>
                    </a:solidFill>
                  </a:tcPr>
                </a:tc>
              </a:tr>
              <a:tr h="531813">
                <a:tc gridSpan="3">
                  <a:txBody>
                    <a:bodyPr/>
                    <a:lstStyle/>
                    <a:p>
                      <a:pPr algn="l">
                        <a:defRPr sz="1800"/>
                      </a:pPr>
                      <a:r>
                        <a:rPr>
                          <a:latin typeface="Times New Roman"/>
                          <a:ea typeface="Times New Roman"/>
                          <a:cs typeface="Times New Roman"/>
                        </a:rPr>
                        <a:t>Notes:</a:t>
                      </a:r>
                    </a:p>
                  </a:txBody>
                  <a:tcPr marL="45720" marR="45720" marT="45720" marB="45720" anchor="ctr" anchorCtr="0" horzOverflow="overflow">
                    <a:lnL w="28575">
                      <a:solidFill>
                        <a:srgbClr val="FFFFFF"/>
                      </a:solidFill>
                    </a:lnL>
                    <a:lnR w="28575">
                      <a:solidFill>
                        <a:srgbClr val="FFFFFF"/>
                      </a:solidFill>
                    </a:lnR>
                    <a:lnB w="28575">
                      <a:solidFill>
                        <a:srgbClr val="FFFFFF"/>
                      </a:solidFill>
                    </a:lnB>
                    <a:solidFill>
                      <a:srgbClr val="C5D5E9"/>
                    </a:solidFill>
                  </a:tcPr>
                </a:tc>
                <a:tc hMerge="1">
                  <a:tcPr/>
                </a:tc>
                <a:tc hMerge="1">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00" name="Rectangle 2"/>
          <p:cNvSpPr txBox="1"/>
          <p:nvPr/>
        </p:nvSpPr>
        <p:spPr>
          <a:xfrm>
            <a:off x="502919" y="461630"/>
            <a:ext cx="8138161" cy="935370"/>
          </a:xfrm>
          <a:prstGeom prst="rect">
            <a:avLst/>
          </a:prstGeom>
          <a:ln w="12700">
            <a:miter lim="400000"/>
          </a:ln>
          <a:extLst>
            <a:ext uri="{C572A759-6A51-4108-AA02-DFA0A04FC94B}">
              <ma14:wrappingTextBoxFlag xmlns:ma14="http://schemas.microsoft.com/office/mac/drawingml/2011/main" val="1"/>
            </a:ext>
          </a:extLst>
        </p:spPr>
        <p:txBody>
          <a:bodyPr lIns="45719" rIns="45719" anchor="b">
            <a:spAutoFit/>
          </a:bodyPr>
          <a:lstStyle>
            <a:lvl1pPr marL="53975" indent="-53975">
              <a:defRPr sz="6000">
                <a:solidFill>
                  <a:srgbClr val="D7E4BD"/>
                </a:solidFill>
                <a:latin typeface="Times New Roman"/>
                <a:ea typeface="Times New Roman"/>
                <a:cs typeface="Times New Roman"/>
                <a:sym typeface="Times New Roman"/>
              </a:defRPr>
            </a:lvl1pPr>
          </a:lstStyle>
          <a:p>
            <a:pPr/>
            <a:r>
              <a:t>Imaging </a:t>
            </a:r>
          </a:p>
        </p:txBody>
      </p:sp>
      <p:pic>
        <p:nvPicPr>
          <p:cNvPr id="1301" name="Picture Placeholder 6" descr="Picture Placeholder 6"/>
          <p:cNvPicPr>
            <a:picLocks noChangeAspect="1"/>
          </p:cNvPicPr>
          <p:nvPr>
            <p:ph type="pic" idx="21"/>
          </p:nvPr>
        </p:nvPicPr>
        <p:blipFill>
          <a:blip r:embed="rId2">
            <a:extLst/>
          </a:blip>
          <a:stretch>
            <a:fillRect/>
          </a:stretch>
        </p:blipFill>
        <p:spPr>
          <a:xfrm>
            <a:off x="1295400" y="1524000"/>
            <a:ext cx="3352800" cy="2214564"/>
          </a:xfrm>
          <a:prstGeom prst="rect">
            <a:avLst/>
          </a:prstGeom>
          <a:effectLst>
            <a:outerShdw sx="100000" sy="100000" kx="0" ky="0" algn="b" rotWithShape="0" blurRad="63500" dist="38100" dir="2700000">
              <a:srgbClr val="000000">
                <a:alpha val="39998"/>
              </a:srgbClr>
            </a:outerShdw>
          </a:effectLst>
        </p:spPr>
      </p:pic>
      <p:pic>
        <p:nvPicPr>
          <p:cNvPr id="1302" name="Picture Placeholder 7" descr="Picture Placeholder 7"/>
          <p:cNvPicPr>
            <a:picLocks noChangeAspect="1"/>
          </p:cNvPicPr>
          <p:nvPr>
            <p:ph type="pic" idx="22"/>
          </p:nvPr>
        </p:nvPicPr>
        <p:blipFill>
          <a:blip r:embed="rId2">
            <a:extLst/>
          </a:blip>
          <a:stretch>
            <a:fillRect/>
          </a:stretch>
        </p:blipFill>
        <p:spPr>
          <a:xfrm>
            <a:off x="1295400" y="3810000"/>
            <a:ext cx="3352800" cy="2214564"/>
          </a:xfrm>
          <a:prstGeom prst="rect">
            <a:avLst/>
          </a:prstGeom>
          <a:effectLst>
            <a:outerShdw sx="100000" sy="100000" kx="0" ky="0" algn="b" rotWithShape="0" blurRad="63500" dist="38100" dir="2700000">
              <a:srgbClr val="000000">
                <a:alpha val="39998"/>
              </a:srgbClr>
            </a:outerShdw>
          </a:effectLst>
        </p:spPr>
      </p:pic>
      <p:pic>
        <p:nvPicPr>
          <p:cNvPr id="1303" name="Picture Placeholder 12" descr="Picture Placeholder 12"/>
          <p:cNvPicPr>
            <a:picLocks noChangeAspect="1"/>
          </p:cNvPicPr>
          <p:nvPr>
            <p:ph type="pic" idx="23"/>
          </p:nvPr>
        </p:nvPicPr>
        <p:blipFill>
          <a:blip r:embed="rId2">
            <a:extLst/>
          </a:blip>
          <a:stretch>
            <a:fillRect/>
          </a:stretch>
        </p:blipFill>
        <p:spPr>
          <a:xfrm>
            <a:off x="4724400" y="1524000"/>
            <a:ext cx="3352800" cy="2214564"/>
          </a:xfrm>
          <a:prstGeom prst="rect">
            <a:avLst/>
          </a:prstGeom>
          <a:effectLst>
            <a:outerShdw sx="100000" sy="100000" kx="0" ky="0" algn="b" rotWithShape="0" blurRad="63500" dist="38100" dir="2700000">
              <a:srgbClr val="000000">
                <a:alpha val="39998"/>
              </a:srgbClr>
            </a:outerShdw>
          </a:effectLst>
        </p:spPr>
      </p:pic>
      <p:pic>
        <p:nvPicPr>
          <p:cNvPr id="1304" name="Picture Placeholder 13" descr="Picture Placeholder 13"/>
          <p:cNvPicPr>
            <a:picLocks noChangeAspect="1"/>
          </p:cNvPicPr>
          <p:nvPr>
            <p:ph type="pic" idx="24"/>
          </p:nvPr>
        </p:nvPicPr>
        <p:blipFill>
          <a:blip r:embed="rId2">
            <a:extLst/>
          </a:blip>
          <a:stretch>
            <a:fillRect/>
          </a:stretch>
        </p:blipFill>
        <p:spPr>
          <a:xfrm>
            <a:off x="4724400" y="3810000"/>
            <a:ext cx="3352800" cy="2214564"/>
          </a:xfrm>
          <a:prstGeom prst="rect">
            <a:avLst/>
          </a:prstGeom>
          <a:effectLst>
            <a:outerShdw sx="100000" sy="100000" kx="0" ky="0" algn="b" rotWithShape="0" blurRad="63500" dist="38100" dir="2700000">
              <a:srgbClr val="000000">
                <a:alpha val="39998"/>
              </a:srgbClr>
            </a:outerShdw>
          </a:effectLst>
        </p:spPr>
      </p:pic>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06" name="Rectangle 2"/>
          <p:cNvSpPr txBox="1"/>
          <p:nvPr/>
        </p:nvSpPr>
        <p:spPr>
          <a:xfrm>
            <a:off x="502919" y="461630"/>
            <a:ext cx="8138161" cy="935370"/>
          </a:xfrm>
          <a:prstGeom prst="rect">
            <a:avLst/>
          </a:prstGeom>
          <a:ln w="12700">
            <a:miter lim="400000"/>
          </a:ln>
          <a:extLst>
            <a:ext uri="{C572A759-6A51-4108-AA02-DFA0A04FC94B}">
              <ma14:wrappingTextBoxFlag xmlns:ma14="http://schemas.microsoft.com/office/mac/drawingml/2011/main" val="1"/>
            </a:ext>
          </a:extLst>
        </p:spPr>
        <p:txBody>
          <a:bodyPr lIns="45719" rIns="45719" anchor="b">
            <a:spAutoFit/>
          </a:bodyPr>
          <a:lstStyle>
            <a:lvl1pPr marL="53975" indent="-53975">
              <a:defRPr sz="6000">
                <a:solidFill>
                  <a:srgbClr val="D7E4BD"/>
                </a:solidFill>
                <a:latin typeface="Times New Roman"/>
                <a:ea typeface="Times New Roman"/>
                <a:cs typeface="Times New Roman"/>
                <a:sym typeface="Times New Roman"/>
              </a:defRPr>
            </a:lvl1pPr>
          </a:lstStyle>
          <a:p>
            <a:pPr/>
            <a:r>
              <a:t>Imaging</a:t>
            </a:r>
          </a:p>
        </p:txBody>
      </p:sp>
      <p:pic>
        <p:nvPicPr>
          <p:cNvPr id="1307" name="Picture Placeholder 6" descr="Picture Placeholder 6"/>
          <p:cNvPicPr>
            <a:picLocks noChangeAspect="1"/>
          </p:cNvPicPr>
          <p:nvPr>
            <p:ph type="pic" idx="21"/>
          </p:nvPr>
        </p:nvPicPr>
        <p:blipFill>
          <a:blip r:embed="rId2">
            <a:extLst/>
          </a:blip>
          <a:stretch>
            <a:fillRect/>
          </a:stretch>
        </p:blipFill>
        <p:spPr>
          <a:xfrm>
            <a:off x="1295400" y="1524000"/>
            <a:ext cx="3352800" cy="2214564"/>
          </a:xfrm>
          <a:prstGeom prst="rect">
            <a:avLst/>
          </a:prstGeom>
          <a:effectLst>
            <a:outerShdw sx="100000" sy="100000" kx="0" ky="0" algn="b" rotWithShape="0" blurRad="63500" dist="38100" dir="2700000">
              <a:srgbClr val="000000">
                <a:alpha val="39998"/>
              </a:srgbClr>
            </a:outerShdw>
          </a:effectLst>
        </p:spPr>
      </p:pic>
      <p:pic>
        <p:nvPicPr>
          <p:cNvPr id="1308" name="Picture Placeholder 7" descr="Picture Placeholder 7"/>
          <p:cNvPicPr>
            <a:picLocks noChangeAspect="1"/>
          </p:cNvPicPr>
          <p:nvPr>
            <p:ph type="pic" idx="22"/>
          </p:nvPr>
        </p:nvPicPr>
        <p:blipFill>
          <a:blip r:embed="rId2">
            <a:extLst/>
          </a:blip>
          <a:stretch>
            <a:fillRect/>
          </a:stretch>
        </p:blipFill>
        <p:spPr>
          <a:xfrm>
            <a:off x="1295400" y="3810000"/>
            <a:ext cx="3352800" cy="2214564"/>
          </a:xfrm>
          <a:prstGeom prst="rect">
            <a:avLst/>
          </a:prstGeom>
          <a:effectLst>
            <a:outerShdw sx="100000" sy="100000" kx="0" ky="0" algn="b" rotWithShape="0" blurRad="63500" dist="38100" dir="2700000">
              <a:srgbClr val="000000">
                <a:alpha val="39998"/>
              </a:srgbClr>
            </a:outerShdw>
          </a:effectLst>
        </p:spPr>
      </p:pic>
      <p:pic>
        <p:nvPicPr>
          <p:cNvPr id="1309" name="Picture Placeholder 12" descr="Picture Placeholder 12"/>
          <p:cNvPicPr>
            <a:picLocks noChangeAspect="1"/>
          </p:cNvPicPr>
          <p:nvPr>
            <p:ph type="pic" idx="23"/>
          </p:nvPr>
        </p:nvPicPr>
        <p:blipFill>
          <a:blip r:embed="rId2">
            <a:extLst/>
          </a:blip>
          <a:stretch>
            <a:fillRect/>
          </a:stretch>
        </p:blipFill>
        <p:spPr>
          <a:xfrm>
            <a:off x="4724400" y="1524000"/>
            <a:ext cx="3352800" cy="2214564"/>
          </a:xfrm>
          <a:prstGeom prst="rect">
            <a:avLst/>
          </a:prstGeom>
          <a:effectLst>
            <a:outerShdw sx="100000" sy="100000" kx="0" ky="0" algn="b" rotWithShape="0" blurRad="63500" dist="38100" dir="2700000">
              <a:srgbClr val="000000">
                <a:alpha val="39998"/>
              </a:srgbClr>
            </a:outerShdw>
          </a:effectLst>
        </p:spPr>
      </p:pic>
      <p:pic>
        <p:nvPicPr>
          <p:cNvPr id="1310" name="Picture Placeholder 13" descr="Picture Placeholder 13"/>
          <p:cNvPicPr>
            <a:picLocks noChangeAspect="1"/>
          </p:cNvPicPr>
          <p:nvPr>
            <p:ph type="pic" idx="24"/>
          </p:nvPr>
        </p:nvPicPr>
        <p:blipFill>
          <a:blip r:embed="rId2">
            <a:extLst/>
          </a:blip>
          <a:stretch>
            <a:fillRect/>
          </a:stretch>
        </p:blipFill>
        <p:spPr>
          <a:xfrm>
            <a:off x="4724400" y="3810000"/>
            <a:ext cx="3352800" cy="2214564"/>
          </a:xfrm>
          <a:prstGeom prst="rect">
            <a:avLst/>
          </a:prstGeom>
          <a:effectLst>
            <a:outerShdw sx="100000" sy="100000" kx="0" ky="0" algn="b" rotWithShape="0" blurRad="63500" dist="38100" dir="2700000">
              <a:srgbClr val="000000">
                <a:alpha val="39998"/>
              </a:srgbClr>
            </a:outerShdw>
          </a:effectLst>
        </p:spPr>
      </p:pic>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12" name="Rectangle 2"/>
          <p:cNvSpPr txBox="1"/>
          <p:nvPr/>
        </p:nvSpPr>
        <p:spPr>
          <a:xfrm>
            <a:off x="502919" y="461630"/>
            <a:ext cx="8138161" cy="935370"/>
          </a:xfrm>
          <a:prstGeom prst="rect">
            <a:avLst/>
          </a:prstGeom>
          <a:ln w="12700">
            <a:miter lim="400000"/>
          </a:ln>
          <a:extLst>
            <a:ext uri="{C572A759-6A51-4108-AA02-DFA0A04FC94B}">
              <ma14:wrappingTextBoxFlag xmlns:ma14="http://schemas.microsoft.com/office/mac/drawingml/2011/main" val="1"/>
            </a:ext>
          </a:extLst>
        </p:spPr>
        <p:txBody>
          <a:bodyPr lIns="45719" rIns="45719" anchor="b">
            <a:spAutoFit/>
          </a:bodyPr>
          <a:lstStyle>
            <a:lvl1pPr marL="53975" indent="-53975">
              <a:defRPr sz="6000">
                <a:solidFill>
                  <a:srgbClr val="D7E4BD"/>
                </a:solidFill>
                <a:latin typeface="Times New Roman"/>
                <a:ea typeface="Times New Roman"/>
                <a:cs typeface="Times New Roman"/>
                <a:sym typeface="Times New Roman"/>
              </a:defRPr>
            </a:lvl1pPr>
          </a:lstStyle>
          <a:p>
            <a:pPr/>
            <a:r>
              <a:t>Models </a:t>
            </a:r>
          </a:p>
        </p:txBody>
      </p:sp>
      <p:pic>
        <p:nvPicPr>
          <p:cNvPr id="1313" name="Picture Placeholder 6" descr="Picture Placeholder 6"/>
          <p:cNvPicPr>
            <a:picLocks noChangeAspect="1"/>
          </p:cNvPicPr>
          <p:nvPr>
            <p:ph type="pic" idx="21"/>
          </p:nvPr>
        </p:nvPicPr>
        <p:blipFill>
          <a:blip r:embed="rId2">
            <a:extLst/>
          </a:blip>
          <a:stretch>
            <a:fillRect/>
          </a:stretch>
        </p:blipFill>
        <p:spPr>
          <a:xfrm>
            <a:off x="2346434" y="1460500"/>
            <a:ext cx="3352801" cy="2214564"/>
          </a:xfrm>
          <a:prstGeom prst="rect">
            <a:avLst/>
          </a:prstGeom>
          <a:effectLst>
            <a:outerShdw sx="100000" sy="100000" kx="0" ky="0" algn="b" rotWithShape="0" blurRad="63500" dist="38100" dir="2700000">
              <a:srgbClr val="000000">
                <a:alpha val="39998"/>
              </a:srgbClr>
            </a:outerShdw>
          </a:effectLst>
        </p:spPr>
      </p:pic>
      <p:pic>
        <p:nvPicPr>
          <p:cNvPr id="1314" name="Picture Placeholder 7" descr="Picture Placeholder 7"/>
          <p:cNvPicPr>
            <a:picLocks noChangeAspect="1"/>
          </p:cNvPicPr>
          <p:nvPr>
            <p:ph type="pic" idx="22"/>
          </p:nvPr>
        </p:nvPicPr>
        <p:blipFill>
          <a:blip r:embed="rId2">
            <a:extLst/>
          </a:blip>
          <a:stretch>
            <a:fillRect/>
          </a:stretch>
        </p:blipFill>
        <p:spPr>
          <a:xfrm>
            <a:off x="2346434" y="3700462"/>
            <a:ext cx="3352801" cy="2214564"/>
          </a:xfrm>
          <a:prstGeom prst="rect">
            <a:avLst/>
          </a:prstGeom>
          <a:effectLst>
            <a:outerShdw sx="100000" sy="100000" kx="0" ky="0" algn="b" rotWithShape="0" blurRad="63500" dist="38100" dir="2700000">
              <a:srgbClr val="000000">
                <a:alpha val="39998"/>
              </a:srgbClr>
            </a:outerShdw>
          </a:effectLst>
        </p:spPr>
      </p:pic>
      <p:pic>
        <p:nvPicPr>
          <p:cNvPr id="1315" name="Picture Placeholder 12" descr="Picture Placeholder 12"/>
          <p:cNvPicPr>
            <a:picLocks noChangeAspect="1"/>
          </p:cNvPicPr>
          <p:nvPr>
            <p:ph type="pic" idx="23"/>
          </p:nvPr>
        </p:nvPicPr>
        <p:blipFill>
          <a:blip r:embed="rId2">
            <a:extLst/>
          </a:blip>
          <a:stretch>
            <a:fillRect/>
          </a:stretch>
        </p:blipFill>
        <p:spPr>
          <a:xfrm>
            <a:off x="5742589" y="1460500"/>
            <a:ext cx="3352801" cy="2214564"/>
          </a:xfrm>
          <a:prstGeom prst="rect">
            <a:avLst/>
          </a:prstGeom>
          <a:effectLst>
            <a:outerShdw sx="100000" sy="100000" kx="0" ky="0" algn="b" rotWithShape="0" blurRad="63500" dist="38100" dir="2700000">
              <a:srgbClr val="000000">
                <a:alpha val="39998"/>
              </a:srgbClr>
            </a:outerShdw>
          </a:effectLst>
        </p:spPr>
      </p:pic>
      <p:pic>
        <p:nvPicPr>
          <p:cNvPr id="1316" name="Picture Placeholder 13" descr="Picture Placeholder 13"/>
          <p:cNvPicPr>
            <a:picLocks noChangeAspect="1"/>
          </p:cNvPicPr>
          <p:nvPr>
            <p:ph type="pic" idx="24"/>
          </p:nvPr>
        </p:nvPicPr>
        <p:blipFill>
          <a:blip r:embed="rId2">
            <a:extLst/>
          </a:blip>
          <a:stretch>
            <a:fillRect/>
          </a:stretch>
        </p:blipFill>
        <p:spPr>
          <a:xfrm>
            <a:off x="5742589" y="3700462"/>
            <a:ext cx="3352801" cy="2214564"/>
          </a:xfrm>
          <a:prstGeom prst="rect">
            <a:avLst/>
          </a:prstGeom>
          <a:effectLst>
            <a:outerShdw sx="100000" sy="100000" kx="0" ky="0" algn="b" rotWithShape="0" blurRad="63500" dist="38100" dir="2700000">
              <a:srgbClr val="000000">
                <a:alpha val="39998"/>
              </a:srgbClr>
            </a:outerShdw>
          </a:effectLst>
        </p:spPr>
      </p:pic>
      <p:sp>
        <p:nvSpPr>
          <p:cNvPr id="1317" name="Rectangle"/>
          <p:cNvSpPr/>
          <p:nvPr/>
        </p:nvSpPr>
        <p:spPr>
          <a:xfrm>
            <a:off x="180552" y="1479550"/>
            <a:ext cx="2170411" cy="4401566"/>
          </a:xfrm>
          <a:prstGeom prst="rect">
            <a:avLst/>
          </a:prstGeom>
          <a:solidFill>
            <a:srgbClr val="FFFFFF"/>
          </a:solidFill>
          <a:ln w="38100">
            <a:solidFill>
              <a:schemeClr val="accent1"/>
            </a:solidFill>
          </a:ln>
          <a:effectLst>
            <a:outerShdw sx="100000" sy="100000" kx="0" ky="0" algn="b" rotWithShape="0" blurRad="50800" dist="38100" dir="5400000">
              <a:srgbClr val="000000">
                <a:alpha val="43137"/>
              </a:srgbClr>
            </a:outerShdw>
          </a:effectLst>
        </p:spPr>
        <p:txBody>
          <a:bodyPr lIns="45719" rIns="45719" anchor="ctr"/>
          <a:lstStyle/>
          <a:p>
            <a:pPr/>
          </a:p>
        </p:txBody>
      </p:sp>
      <p:sp>
        <p:nvSpPr>
          <p:cNvPr id="1318" name="Rectangle"/>
          <p:cNvSpPr/>
          <p:nvPr/>
        </p:nvSpPr>
        <p:spPr>
          <a:xfrm>
            <a:off x="396019" y="1706278"/>
            <a:ext cx="1739477" cy="323249"/>
          </a:xfrm>
          <a:prstGeom prst="rect">
            <a:avLst/>
          </a:prstGeom>
          <a:solidFill>
            <a:srgbClr val="FF40FF"/>
          </a:solidFill>
          <a:ln w="38100">
            <a:solidFill>
              <a:schemeClr val="accent1"/>
            </a:solidFill>
          </a:ln>
          <a:effectLst>
            <a:outerShdw sx="100000" sy="100000" kx="0" ky="0" algn="b" rotWithShape="0" blurRad="50800" dist="38100" dir="5400000">
              <a:srgbClr val="000000">
                <a:alpha val="43137"/>
              </a:srgbClr>
            </a:outerShdw>
          </a:effectLst>
        </p:spPr>
        <p:txBody>
          <a:bodyPr lIns="45719" rIns="45719" anchor="ctr"/>
          <a:lstStyle/>
          <a:p>
            <a:pPr/>
          </a:p>
        </p:txBody>
      </p:sp>
      <p:sp>
        <p:nvSpPr>
          <p:cNvPr id="1319" name="NOTES"/>
          <p:cNvSpPr txBox="1"/>
          <p:nvPr/>
        </p:nvSpPr>
        <p:spPr>
          <a:xfrm>
            <a:off x="503741" y="1669782"/>
            <a:ext cx="1524033" cy="396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r>
              <a:t>NOTES</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21" name="Rectangle 2"/>
          <p:cNvSpPr txBox="1"/>
          <p:nvPr/>
        </p:nvSpPr>
        <p:spPr>
          <a:xfrm>
            <a:off x="502919" y="461630"/>
            <a:ext cx="8138161" cy="935370"/>
          </a:xfrm>
          <a:prstGeom prst="rect">
            <a:avLst/>
          </a:prstGeom>
          <a:ln w="12700">
            <a:miter lim="400000"/>
          </a:ln>
          <a:extLst>
            <a:ext uri="{C572A759-6A51-4108-AA02-DFA0A04FC94B}">
              <ma14:wrappingTextBoxFlag xmlns:ma14="http://schemas.microsoft.com/office/mac/drawingml/2011/main" val="1"/>
            </a:ext>
          </a:extLst>
        </p:spPr>
        <p:txBody>
          <a:bodyPr lIns="45719" rIns="45719" anchor="b">
            <a:spAutoFit/>
          </a:bodyPr>
          <a:lstStyle>
            <a:lvl1pPr marL="53975" indent="-53975">
              <a:defRPr sz="6000">
                <a:solidFill>
                  <a:srgbClr val="D7E4BD"/>
                </a:solidFill>
                <a:latin typeface="Times New Roman"/>
                <a:ea typeface="Times New Roman"/>
                <a:cs typeface="Times New Roman"/>
                <a:sym typeface="Times New Roman"/>
              </a:defRPr>
            </a:lvl1pPr>
          </a:lstStyle>
          <a:p>
            <a:pPr/>
            <a:r>
              <a:t>FM Radiograph</a:t>
            </a:r>
          </a:p>
        </p:txBody>
      </p:sp>
      <p:pic>
        <p:nvPicPr>
          <p:cNvPr id="1322" name="Picture Placeholder 6" descr="Picture Placeholder 6"/>
          <p:cNvPicPr>
            <a:picLocks noChangeAspect="1"/>
          </p:cNvPicPr>
          <p:nvPr>
            <p:ph type="pic" idx="21"/>
          </p:nvPr>
        </p:nvPicPr>
        <p:blipFill>
          <a:blip r:embed="rId2">
            <a:extLst/>
          </a:blip>
          <a:stretch>
            <a:fillRect/>
          </a:stretch>
        </p:blipFill>
        <p:spPr>
          <a:xfrm>
            <a:off x="2943792" y="1607877"/>
            <a:ext cx="5986351" cy="3966860"/>
          </a:xfrm>
          <a:prstGeom prst="rect">
            <a:avLst/>
          </a:prstGeom>
          <a:effectLst>
            <a:outerShdw sx="100000" sy="100000" kx="0" ky="0" algn="b" rotWithShape="0" blurRad="63500" dist="38100" dir="2700000">
              <a:srgbClr val="000000">
                <a:alpha val="39998"/>
              </a:srgbClr>
            </a:outerShdw>
          </a:effectLst>
        </p:spPr>
      </p:pic>
      <p:sp>
        <p:nvSpPr>
          <p:cNvPr id="1323" name="Rectangle"/>
          <p:cNvSpPr/>
          <p:nvPr/>
        </p:nvSpPr>
        <p:spPr>
          <a:xfrm>
            <a:off x="180552" y="1611884"/>
            <a:ext cx="2170411" cy="3858464"/>
          </a:xfrm>
          <a:prstGeom prst="rect">
            <a:avLst/>
          </a:prstGeom>
          <a:solidFill>
            <a:srgbClr val="FFFFFF"/>
          </a:solidFill>
          <a:ln w="38100">
            <a:solidFill>
              <a:schemeClr val="accent1"/>
            </a:solidFill>
          </a:ln>
          <a:effectLst>
            <a:outerShdw sx="100000" sy="100000" kx="0" ky="0" algn="b" rotWithShape="0" blurRad="50800" dist="38100" dir="5400000">
              <a:srgbClr val="000000">
                <a:alpha val="43137"/>
              </a:srgbClr>
            </a:outerShdw>
          </a:effectLst>
        </p:spPr>
        <p:txBody>
          <a:bodyPr lIns="45719" rIns="45719" anchor="ctr"/>
          <a:lstStyle/>
          <a:p>
            <a:pPr/>
          </a:p>
        </p:txBody>
      </p:sp>
      <p:sp>
        <p:nvSpPr>
          <p:cNvPr id="1324" name="Rectangle"/>
          <p:cNvSpPr/>
          <p:nvPr/>
        </p:nvSpPr>
        <p:spPr>
          <a:xfrm>
            <a:off x="396019" y="1706278"/>
            <a:ext cx="1739477" cy="323249"/>
          </a:xfrm>
          <a:prstGeom prst="rect">
            <a:avLst/>
          </a:prstGeom>
          <a:solidFill>
            <a:srgbClr val="FF40FF"/>
          </a:solidFill>
          <a:ln w="38100">
            <a:solidFill>
              <a:schemeClr val="accent1"/>
            </a:solidFill>
          </a:ln>
          <a:effectLst>
            <a:outerShdw sx="100000" sy="100000" kx="0" ky="0" algn="b" rotWithShape="0" blurRad="50800" dist="38100" dir="5400000">
              <a:srgbClr val="000000">
                <a:alpha val="43137"/>
              </a:srgbClr>
            </a:outerShdw>
          </a:effectLst>
        </p:spPr>
        <p:txBody>
          <a:bodyPr lIns="45719" rIns="45719" anchor="ctr"/>
          <a:lstStyle/>
          <a:p>
            <a:pPr/>
          </a:p>
        </p:txBody>
      </p:sp>
      <p:sp>
        <p:nvSpPr>
          <p:cNvPr id="1325" name="NOTES"/>
          <p:cNvSpPr txBox="1"/>
          <p:nvPr/>
        </p:nvSpPr>
        <p:spPr>
          <a:xfrm>
            <a:off x="503741" y="1669782"/>
            <a:ext cx="1524033" cy="396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r>
              <a:t>NOTES</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27" name="Rectangle 2"/>
          <p:cNvSpPr txBox="1"/>
          <p:nvPr/>
        </p:nvSpPr>
        <p:spPr>
          <a:xfrm>
            <a:off x="502919" y="461630"/>
            <a:ext cx="8138161" cy="935370"/>
          </a:xfrm>
          <a:prstGeom prst="rect">
            <a:avLst/>
          </a:prstGeom>
          <a:ln w="12700">
            <a:miter lim="400000"/>
          </a:ln>
          <a:extLst>
            <a:ext uri="{C572A759-6A51-4108-AA02-DFA0A04FC94B}">
              <ma14:wrappingTextBoxFlag xmlns:ma14="http://schemas.microsoft.com/office/mac/drawingml/2011/main" val="1"/>
            </a:ext>
          </a:extLst>
        </p:spPr>
        <p:txBody>
          <a:bodyPr lIns="45719" rIns="45719" anchor="b">
            <a:spAutoFit/>
          </a:bodyPr>
          <a:lstStyle>
            <a:lvl1pPr marL="53975" indent="-53975">
              <a:defRPr sz="6000">
                <a:solidFill>
                  <a:srgbClr val="D7E4BD"/>
                </a:solidFill>
                <a:latin typeface="Times New Roman"/>
                <a:ea typeface="Times New Roman"/>
                <a:cs typeface="Times New Roman"/>
                <a:sym typeface="Times New Roman"/>
              </a:defRPr>
            </a:lvl1pPr>
          </a:lstStyle>
          <a:p>
            <a:pPr/>
            <a:r>
              <a:t>Panoramic Radiograph</a:t>
            </a:r>
          </a:p>
        </p:txBody>
      </p:sp>
      <p:pic>
        <p:nvPicPr>
          <p:cNvPr id="1328" name="Picture Placeholder 6" descr="Picture Placeholder 6"/>
          <p:cNvPicPr>
            <a:picLocks noChangeAspect="1"/>
          </p:cNvPicPr>
          <p:nvPr>
            <p:ph type="pic" idx="21"/>
          </p:nvPr>
        </p:nvPicPr>
        <p:blipFill>
          <a:blip r:embed="rId2">
            <a:extLst/>
          </a:blip>
          <a:stretch>
            <a:fillRect/>
          </a:stretch>
        </p:blipFill>
        <p:spPr>
          <a:xfrm>
            <a:off x="2361295" y="1931275"/>
            <a:ext cx="7235754" cy="3488668"/>
          </a:xfrm>
          <a:prstGeom prst="rect">
            <a:avLst/>
          </a:prstGeom>
          <a:effectLst>
            <a:outerShdw sx="100000" sy="100000" kx="0" ky="0" algn="b" rotWithShape="0" blurRad="63500" dist="38100" dir="2700000">
              <a:srgbClr val="000000">
                <a:alpha val="39998"/>
              </a:srgbClr>
            </a:outerShdw>
          </a:effectLst>
        </p:spPr>
      </p:pic>
      <p:sp>
        <p:nvSpPr>
          <p:cNvPr id="1329" name="Rectangle"/>
          <p:cNvSpPr/>
          <p:nvPr/>
        </p:nvSpPr>
        <p:spPr>
          <a:xfrm>
            <a:off x="180552" y="1880870"/>
            <a:ext cx="2170411" cy="3589478"/>
          </a:xfrm>
          <a:prstGeom prst="rect">
            <a:avLst/>
          </a:prstGeom>
          <a:solidFill>
            <a:srgbClr val="FFFFFF"/>
          </a:solidFill>
          <a:ln w="38100">
            <a:solidFill>
              <a:schemeClr val="accent1"/>
            </a:solidFill>
          </a:ln>
          <a:effectLst>
            <a:outerShdw sx="100000" sy="100000" kx="0" ky="0" algn="b" rotWithShape="0" blurRad="50800" dist="38100" dir="5400000">
              <a:srgbClr val="000000">
                <a:alpha val="43137"/>
              </a:srgbClr>
            </a:outerShdw>
          </a:effectLst>
        </p:spPr>
        <p:txBody>
          <a:bodyPr lIns="45719" rIns="45719" anchor="ctr"/>
          <a:lstStyle/>
          <a:p>
            <a:pPr/>
          </a:p>
        </p:txBody>
      </p:sp>
      <p:sp>
        <p:nvSpPr>
          <p:cNvPr id="1330" name="Rectangle"/>
          <p:cNvSpPr/>
          <p:nvPr/>
        </p:nvSpPr>
        <p:spPr>
          <a:xfrm>
            <a:off x="304053" y="2061002"/>
            <a:ext cx="1739477" cy="323249"/>
          </a:xfrm>
          <a:prstGeom prst="rect">
            <a:avLst/>
          </a:prstGeom>
          <a:solidFill>
            <a:srgbClr val="FF40FF"/>
          </a:solidFill>
          <a:ln w="38100">
            <a:solidFill>
              <a:schemeClr val="accent1"/>
            </a:solidFill>
          </a:ln>
          <a:effectLst>
            <a:outerShdw sx="100000" sy="100000" kx="0" ky="0" algn="b" rotWithShape="0" blurRad="50800" dist="38100" dir="5400000">
              <a:srgbClr val="000000">
                <a:alpha val="43137"/>
              </a:srgbClr>
            </a:outerShdw>
          </a:effectLst>
        </p:spPr>
        <p:txBody>
          <a:bodyPr lIns="45719" rIns="45719" anchor="ctr"/>
          <a:lstStyle/>
          <a:p>
            <a:pPr/>
          </a:p>
        </p:txBody>
      </p:sp>
      <p:sp>
        <p:nvSpPr>
          <p:cNvPr id="1331" name="NOTES"/>
          <p:cNvSpPr txBox="1"/>
          <p:nvPr/>
        </p:nvSpPr>
        <p:spPr>
          <a:xfrm>
            <a:off x="694275" y="2041952"/>
            <a:ext cx="959034" cy="3962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r>
              <a:t>NOTES</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78" name="Content Placeholder 4"/>
          <p:cNvSpPr txBox="1"/>
          <p:nvPr>
            <p:ph type="body" idx="1"/>
          </p:nvPr>
        </p:nvSpPr>
        <p:spPr>
          <a:prstGeom prst="rect">
            <a:avLst/>
          </a:prstGeom>
        </p:spPr>
        <p:txBody>
          <a:bodyPr/>
          <a:lstStyle/>
          <a:p>
            <a:pPr>
              <a:spcBef>
                <a:spcPts val="1400"/>
              </a:spcBef>
              <a:defRPr sz="2400"/>
            </a:pPr>
            <a:r>
              <a:t>Doctor: Otten</a:t>
            </a:r>
          </a:p>
          <a:p>
            <a:pPr>
              <a:spcBef>
                <a:spcPts val="1400"/>
              </a:spcBef>
              <a:defRPr sz="2400"/>
            </a:pPr>
            <a:r>
              <a:t>Patient: </a:t>
            </a:r>
          </a:p>
          <a:p>
            <a:pPr>
              <a:spcBef>
                <a:spcPts val="1400"/>
              </a:spcBef>
              <a:defRPr sz="2400"/>
            </a:pPr>
            <a:r>
              <a:t>Age: </a:t>
            </a:r>
          </a:p>
          <a:p>
            <a:pPr>
              <a:spcBef>
                <a:spcPts val="1400"/>
              </a:spcBef>
              <a:defRPr sz="2400"/>
            </a:pPr>
            <a:r>
              <a:t>CC:</a:t>
            </a:r>
          </a:p>
          <a:p>
            <a:pPr>
              <a:spcBef>
                <a:spcPts val="1400"/>
              </a:spcBef>
              <a:defRPr sz="2400"/>
            </a:pPr>
            <a:r>
              <a:t>Dental Hx:</a:t>
            </a:r>
          </a:p>
        </p:txBody>
      </p:sp>
      <p:sp>
        <p:nvSpPr>
          <p:cNvPr id="779" name="Rectangle 10"/>
          <p:cNvSpPr txBox="1"/>
          <p:nvPr>
            <p:ph type="title"/>
          </p:nvPr>
        </p:nvSpPr>
        <p:spPr>
          <a:prstGeom prst="rect">
            <a:avLst/>
          </a:prstGeom>
        </p:spPr>
        <p:txBody>
          <a:bodyPr/>
          <a:lstStyle/>
          <a:p>
            <a:pPr>
              <a:defRPr>
                <a:effectLst/>
              </a:defRPr>
            </a:pPr>
            <a:r>
              <a:t>GDE Presentation</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33" name="Rectangle 2"/>
          <p:cNvSpPr txBox="1"/>
          <p:nvPr/>
        </p:nvSpPr>
        <p:spPr>
          <a:xfrm>
            <a:off x="502919" y="461630"/>
            <a:ext cx="8138161" cy="935370"/>
          </a:xfrm>
          <a:prstGeom prst="rect">
            <a:avLst/>
          </a:prstGeom>
          <a:ln w="12700">
            <a:miter lim="400000"/>
          </a:ln>
          <a:extLst>
            <a:ext uri="{C572A759-6A51-4108-AA02-DFA0A04FC94B}">
              <ma14:wrappingTextBoxFlag xmlns:ma14="http://schemas.microsoft.com/office/mac/drawingml/2011/main" val="1"/>
            </a:ext>
          </a:extLst>
        </p:spPr>
        <p:txBody>
          <a:bodyPr lIns="45719" rIns="45719" anchor="b">
            <a:spAutoFit/>
          </a:bodyPr>
          <a:lstStyle>
            <a:lvl1pPr marL="53975" indent="-53975">
              <a:defRPr sz="6000">
                <a:solidFill>
                  <a:srgbClr val="D7E4BD"/>
                </a:solidFill>
                <a:latin typeface="Times New Roman"/>
                <a:ea typeface="Times New Roman"/>
                <a:cs typeface="Times New Roman"/>
                <a:sym typeface="Times New Roman"/>
              </a:defRPr>
            </a:lvl1pPr>
          </a:lstStyle>
          <a:p>
            <a:pPr/>
            <a:r>
              <a:t>CBCT</a:t>
            </a:r>
          </a:p>
        </p:txBody>
      </p:sp>
      <p:pic>
        <p:nvPicPr>
          <p:cNvPr id="1334" name="Picture Placeholder 6" descr="Picture Placeholder 6"/>
          <p:cNvPicPr>
            <a:picLocks noChangeAspect="1"/>
          </p:cNvPicPr>
          <p:nvPr>
            <p:ph type="pic" idx="21"/>
          </p:nvPr>
        </p:nvPicPr>
        <p:blipFill>
          <a:blip r:embed="rId2">
            <a:extLst/>
          </a:blip>
          <a:stretch>
            <a:fillRect/>
          </a:stretch>
        </p:blipFill>
        <p:spPr>
          <a:xfrm>
            <a:off x="2361295" y="1931275"/>
            <a:ext cx="7235754" cy="3488668"/>
          </a:xfrm>
          <a:prstGeom prst="rect">
            <a:avLst/>
          </a:prstGeom>
          <a:effectLst>
            <a:outerShdw sx="100000" sy="100000" kx="0" ky="0" algn="b" rotWithShape="0" blurRad="63500" dist="38100" dir="2700000">
              <a:srgbClr val="000000">
                <a:alpha val="39998"/>
              </a:srgbClr>
            </a:outerShdw>
          </a:effectLst>
        </p:spPr>
      </p:pic>
      <p:sp>
        <p:nvSpPr>
          <p:cNvPr id="1335" name="Rectangle"/>
          <p:cNvSpPr/>
          <p:nvPr/>
        </p:nvSpPr>
        <p:spPr>
          <a:xfrm>
            <a:off x="180552" y="1880870"/>
            <a:ext cx="2170411" cy="3589478"/>
          </a:xfrm>
          <a:prstGeom prst="rect">
            <a:avLst/>
          </a:prstGeom>
          <a:solidFill>
            <a:srgbClr val="FFFFFF"/>
          </a:solidFill>
          <a:ln w="38100">
            <a:solidFill>
              <a:schemeClr val="accent1"/>
            </a:solidFill>
          </a:ln>
          <a:effectLst>
            <a:outerShdw sx="100000" sy="100000" kx="0" ky="0" algn="b" rotWithShape="0" blurRad="50800" dist="38100" dir="5400000">
              <a:srgbClr val="000000">
                <a:alpha val="43137"/>
              </a:srgbClr>
            </a:outerShdw>
          </a:effectLst>
        </p:spPr>
        <p:txBody>
          <a:bodyPr lIns="45719" rIns="45719" anchor="ctr"/>
          <a:lstStyle/>
          <a:p>
            <a:pPr/>
          </a:p>
        </p:txBody>
      </p:sp>
      <p:sp>
        <p:nvSpPr>
          <p:cNvPr id="1336" name="Rectangle"/>
          <p:cNvSpPr/>
          <p:nvPr/>
        </p:nvSpPr>
        <p:spPr>
          <a:xfrm>
            <a:off x="304053" y="2061002"/>
            <a:ext cx="1739477" cy="323249"/>
          </a:xfrm>
          <a:prstGeom prst="rect">
            <a:avLst/>
          </a:prstGeom>
          <a:solidFill>
            <a:srgbClr val="FF40FF"/>
          </a:solidFill>
          <a:ln w="38100">
            <a:solidFill>
              <a:schemeClr val="accent1"/>
            </a:solidFill>
          </a:ln>
          <a:effectLst>
            <a:outerShdw sx="100000" sy="100000" kx="0" ky="0" algn="b" rotWithShape="0" blurRad="50800" dist="38100" dir="5400000">
              <a:srgbClr val="000000">
                <a:alpha val="43137"/>
              </a:srgbClr>
            </a:outerShdw>
          </a:effectLst>
        </p:spPr>
        <p:txBody>
          <a:bodyPr lIns="45719" rIns="45719" anchor="ctr"/>
          <a:lstStyle/>
          <a:p>
            <a:pPr/>
          </a:p>
        </p:txBody>
      </p:sp>
      <p:sp>
        <p:nvSpPr>
          <p:cNvPr id="1337" name="NOTES"/>
          <p:cNvSpPr txBox="1"/>
          <p:nvPr/>
        </p:nvSpPr>
        <p:spPr>
          <a:xfrm>
            <a:off x="694275" y="2041952"/>
            <a:ext cx="959034" cy="3962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r>
              <a:t>NOTES</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39" name="Rectangle 2"/>
          <p:cNvSpPr txBox="1"/>
          <p:nvPr/>
        </p:nvSpPr>
        <p:spPr>
          <a:xfrm>
            <a:off x="502919" y="461630"/>
            <a:ext cx="8138161" cy="935370"/>
          </a:xfrm>
          <a:prstGeom prst="rect">
            <a:avLst/>
          </a:prstGeom>
          <a:ln w="12700">
            <a:miter lim="400000"/>
          </a:ln>
          <a:extLst>
            <a:ext uri="{C572A759-6A51-4108-AA02-DFA0A04FC94B}">
              <ma14:wrappingTextBoxFlag xmlns:ma14="http://schemas.microsoft.com/office/mac/drawingml/2011/main" val="1"/>
            </a:ext>
          </a:extLst>
        </p:spPr>
        <p:txBody>
          <a:bodyPr lIns="45719" rIns="45719" anchor="b">
            <a:spAutoFit/>
          </a:bodyPr>
          <a:lstStyle>
            <a:lvl1pPr marL="53975" indent="-53975">
              <a:defRPr sz="6000">
                <a:solidFill>
                  <a:srgbClr val="D7E4BD"/>
                </a:solidFill>
                <a:latin typeface="Times New Roman"/>
                <a:ea typeface="Times New Roman"/>
                <a:cs typeface="Times New Roman"/>
                <a:sym typeface="Times New Roman"/>
              </a:defRPr>
            </a:lvl1pPr>
          </a:lstStyle>
          <a:p>
            <a:pPr/>
            <a:r>
              <a:t>MRI</a:t>
            </a:r>
          </a:p>
        </p:txBody>
      </p:sp>
      <p:pic>
        <p:nvPicPr>
          <p:cNvPr id="1340" name="Picture Placeholder 6" descr="Picture Placeholder 6"/>
          <p:cNvPicPr>
            <a:picLocks noChangeAspect="1"/>
          </p:cNvPicPr>
          <p:nvPr>
            <p:ph type="pic" idx="21"/>
          </p:nvPr>
        </p:nvPicPr>
        <p:blipFill>
          <a:blip r:embed="rId2">
            <a:extLst/>
          </a:blip>
          <a:stretch>
            <a:fillRect/>
          </a:stretch>
        </p:blipFill>
        <p:spPr>
          <a:xfrm>
            <a:off x="2361295" y="1931275"/>
            <a:ext cx="7235754" cy="3488668"/>
          </a:xfrm>
          <a:prstGeom prst="rect">
            <a:avLst/>
          </a:prstGeom>
          <a:effectLst>
            <a:outerShdw sx="100000" sy="100000" kx="0" ky="0" algn="b" rotWithShape="0" blurRad="63500" dist="38100" dir="2700000">
              <a:srgbClr val="000000">
                <a:alpha val="39998"/>
              </a:srgbClr>
            </a:outerShdw>
          </a:effectLst>
        </p:spPr>
      </p:pic>
      <p:sp>
        <p:nvSpPr>
          <p:cNvPr id="1341" name="Rectangle"/>
          <p:cNvSpPr/>
          <p:nvPr/>
        </p:nvSpPr>
        <p:spPr>
          <a:xfrm>
            <a:off x="180552" y="1880870"/>
            <a:ext cx="2170411" cy="3589478"/>
          </a:xfrm>
          <a:prstGeom prst="rect">
            <a:avLst/>
          </a:prstGeom>
          <a:solidFill>
            <a:srgbClr val="FFFFFF"/>
          </a:solidFill>
          <a:ln w="38100">
            <a:solidFill>
              <a:schemeClr val="accent1"/>
            </a:solidFill>
          </a:ln>
          <a:effectLst>
            <a:outerShdw sx="100000" sy="100000" kx="0" ky="0" algn="b" rotWithShape="0" blurRad="50800" dist="38100" dir="5400000">
              <a:srgbClr val="000000">
                <a:alpha val="43137"/>
              </a:srgbClr>
            </a:outerShdw>
          </a:effectLst>
        </p:spPr>
        <p:txBody>
          <a:bodyPr lIns="45719" rIns="45719" anchor="ctr"/>
          <a:lstStyle/>
          <a:p>
            <a:pPr/>
          </a:p>
        </p:txBody>
      </p:sp>
      <p:sp>
        <p:nvSpPr>
          <p:cNvPr id="1342" name="Rectangle"/>
          <p:cNvSpPr/>
          <p:nvPr/>
        </p:nvSpPr>
        <p:spPr>
          <a:xfrm>
            <a:off x="304053" y="2061002"/>
            <a:ext cx="1739477" cy="323249"/>
          </a:xfrm>
          <a:prstGeom prst="rect">
            <a:avLst/>
          </a:prstGeom>
          <a:solidFill>
            <a:srgbClr val="FF40FF"/>
          </a:solidFill>
          <a:ln w="38100">
            <a:solidFill>
              <a:schemeClr val="accent1"/>
            </a:solidFill>
          </a:ln>
          <a:effectLst>
            <a:outerShdw sx="100000" sy="100000" kx="0" ky="0" algn="b" rotWithShape="0" blurRad="50800" dist="38100" dir="5400000">
              <a:srgbClr val="000000">
                <a:alpha val="43137"/>
              </a:srgbClr>
            </a:outerShdw>
          </a:effectLst>
        </p:spPr>
        <p:txBody>
          <a:bodyPr lIns="45719" rIns="45719" anchor="ctr"/>
          <a:lstStyle/>
          <a:p>
            <a:pPr/>
          </a:p>
        </p:txBody>
      </p:sp>
      <p:sp>
        <p:nvSpPr>
          <p:cNvPr id="1343" name="NOTES"/>
          <p:cNvSpPr txBox="1"/>
          <p:nvPr/>
        </p:nvSpPr>
        <p:spPr>
          <a:xfrm>
            <a:off x="694275" y="2041952"/>
            <a:ext cx="959034" cy="3962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r>
              <a:t>NOTES</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45" name="Rectangle 2"/>
          <p:cNvSpPr txBox="1"/>
          <p:nvPr/>
        </p:nvSpPr>
        <p:spPr>
          <a:xfrm>
            <a:off x="502919" y="461630"/>
            <a:ext cx="8138161" cy="935370"/>
          </a:xfrm>
          <a:prstGeom prst="rect">
            <a:avLst/>
          </a:prstGeom>
          <a:ln w="12700">
            <a:miter lim="400000"/>
          </a:ln>
          <a:extLst>
            <a:ext uri="{C572A759-6A51-4108-AA02-DFA0A04FC94B}">
              <ma14:wrappingTextBoxFlag xmlns:ma14="http://schemas.microsoft.com/office/mac/drawingml/2011/main" val="1"/>
            </a:ext>
          </a:extLst>
        </p:spPr>
        <p:txBody>
          <a:bodyPr lIns="45719" rIns="45719" anchor="b">
            <a:spAutoFit/>
          </a:bodyPr>
          <a:lstStyle>
            <a:lvl1pPr marL="53975" indent="-53975">
              <a:defRPr sz="6000">
                <a:solidFill>
                  <a:srgbClr val="D7E4BD"/>
                </a:solidFill>
                <a:latin typeface="Times New Roman"/>
                <a:ea typeface="Times New Roman"/>
                <a:cs typeface="Times New Roman"/>
                <a:sym typeface="Times New Roman"/>
              </a:defRPr>
            </a:lvl1pPr>
          </a:lstStyle>
          <a:p>
            <a:pPr/>
            <a:r>
              <a:t>MRI</a:t>
            </a:r>
          </a:p>
        </p:txBody>
      </p:sp>
      <p:pic>
        <p:nvPicPr>
          <p:cNvPr id="1346" name="Picture Placeholder 6" descr="Picture Placeholder 6"/>
          <p:cNvPicPr>
            <a:picLocks noChangeAspect="1"/>
          </p:cNvPicPr>
          <p:nvPr>
            <p:ph type="pic" idx="21"/>
          </p:nvPr>
        </p:nvPicPr>
        <p:blipFill>
          <a:blip r:embed="rId2">
            <a:extLst/>
          </a:blip>
          <a:stretch>
            <a:fillRect/>
          </a:stretch>
        </p:blipFill>
        <p:spPr>
          <a:xfrm>
            <a:off x="2361295" y="1931275"/>
            <a:ext cx="7235754" cy="3488668"/>
          </a:xfrm>
          <a:prstGeom prst="rect">
            <a:avLst/>
          </a:prstGeom>
          <a:effectLst>
            <a:outerShdw sx="100000" sy="100000" kx="0" ky="0" algn="b" rotWithShape="0" blurRad="63500" dist="38100" dir="2700000">
              <a:srgbClr val="000000">
                <a:alpha val="39998"/>
              </a:srgbClr>
            </a:outerShdw>
          </a:effectLst>
        </p:spPr>
      </p:pic>
      <p:sp>
        <p:nvSpPr>
          <p:cNvPr id="1347" name="Rectangle"/>
          <p:cNvSpPr/>
          <p:nvPr/>
        </p:nvSpPr>
        <p:spPr>
          <a:xfrm>
            <a:off x="180552" y="1880870"/>
            <a:ext cx="2170411" cy="3589478"/>
          </a:xfrm>
          <a:prstGeom prst="rect">
            <a:avLst/>
          </a:prstGeom>
          <a:solidFill>
            <a:srgbClr val="FFFFFF"/>
          </a:solidFill>
          <a:ln w="38100">
            <a:solidFill>
              <a:schemeClr val="accent1"/>
            </a:solidFill>
          </a:ln>
          <a:effectLst>
            <a:outerShdw sx="100000" sy="100000" kx="0" ky="0" algn="b" rotWithShape="0" blurRad="50800" dist="38100" dir="5400000">
              <a:srgbClr val="000000">
                <a:alpha val="43137"/>
              </a:srgbClr>
            </a:outerShdw>
          </a:effectLst>
        </p:spPr>
        <p:txBody>
          <a:bodyPr lIns="45719" rIns="45719" anchor="ctr"/>
          <a:lstStyle/>
          <a:p>
            <a:pPr/>
          </a:p>
        </p:txBody>
      </p:sp>
      <p:sp>
        <p:nvSpPr>
          <p:cNvPr id="1348" name="Rectangle"/>
          <p:cNvSpPr/>
          <p:nvPr/>
        </p:nvSpPr>
        <p:spPr>
          <a:xfrm>
            <a:off x="304053" y="2061002"/>
            <a:ext cx="1739477" cy="323249"/>
          </a:xfrm>
          <a:prstGeom prst="rect">
            <a:avLst/>
          </a:prstGeom>
          <a:solidFill>
            <a:srgbClr val="FF40FF"/>
          </a:solidFill>
          <a:ln w="38100">
            <a:solidFill>
              <a:schemeClr val="accent1"/>
            </a:solidFill>
          </a:ln>
          <a:effectLst>
            <a:outerShdw sx="100000" sy="100000" kx="0" ky="0" algn="b" rotWithShape="0" blurRad="50800" dist="38100" dir="5400000">
              <a:srgbClr val="000000">
                <a:alpha val="43137"/>
              </a:srgbClr>
            </a:outerShdw>
          </a:effectLst>
        </p:spPr>
        <p:txBody>
          <a:bodyPr lIns="45719" rIns="45719" anchor="ctr"/>
          <a:lstStyle/>
          <a:p>
            <a:pPr/>
          </a:p>
        </p:txBody>
      </p:sp>
      <p:sp>
        <p:nvSpPr>
          <p:cNvPr id="1349" name="NOTES"/>
          <p:cNvSpPr txBox="1"/>
          <p:nvPr/>
        </p:nvSpPr>
        <p:spPr>
          <a:xfrm>
            <a:off x="694275" y="2041952"/>
            <a:ext cx="959034" cy="3962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r>
              <a:t>NOTES</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51" name="Rectangle 2"/>
          <p:cNvSpPr txBox="1"/>
          <p:nvPr/>
        </p:nvSpPr>
        <p:spPr>
          <a:xfrm>
            <a:off x="502919" y="461630"/>
            <a:ext cx="8138161" cy="935370"/>
          </a:xfrm>
          <a:prstGeom prst="rect">
            <a:avLst/>
          </a:prstGeom>
          <a:ln w="12700">
            <a:miter lim="400000"/>
          </a:ln>
          <a:extLst>
            <a:ext uri="{C572A759-6A51-4108-AA02-DFA0A04FC94B}">
              <ma14:wrappingTextBoxFlag xmlns:ma14="http://schemas.microsoft.com/office/mac/drawingml/2011/main" val="1"/>
            </a:ext>
          </a:extLst>
        </p:spPr>
        <p:txBody>
          <a:bodyPr lIns="45719" rIns="45719" anchor="b">
            <a:spAutoFit/>
          </a:bodyPr>
          <a:lstStyle>
            <a:lvl1pPr marL="53975" indent="-53975">
              <a:defRPr sz="6000">
                <a:solidFill>
                  <a:srgbClr val="D7E4BD"/>
                </a:solidFill>
                <a:latin typeface="Times New Roman"/>
                <a:ea typeface="Times New Roman"/>
                <a:cs typeface="Times New Roman"/>
                <a:sym typeface="Times New Roman"/>
              </a:defRPr>
            </a:lvl1pPr>
          </a:lstStyle>
          <a:p>
            <a:pPr/>
            <a:r>
              <a:t>MRI</a:t>
            </a:r>
          </a:p>
        </p:txBody>
      </p:sp>
      <p:pic>
        <p:nvPicPr>
          <p:cNvPr id="1352" name="Picture Placeholder 6" descr="Picture Placeholder 6"/>
          <p:cNvPicPr>
            <a:picLocks noChangeAspect="1"/>
          </p:cNvPicPr>
          <p:nvPr>
            <p:ph type="pic" idx="21"/>
          </p:nvPr>
        </p:nvPicPr>
        <p:blipFill>
          <a:blip r:embed="rId2">
            <a:extLst/>
          </a:blip>
          <a:stretch>
            <a:fillRect/>
          </a:stretch>
        </p:blipFill>
        <p:spPr>
          <a:xfrm>
            <a:off x="2361295" y="1931275"/>
            <a:ext cx="7235754" cy="3488668"/>
          </a:xfrm>
          <a:prstGeom prst="rect">
            <a:avLst/>
          </a:prstGeom>
          <a:effectLst>
            <a:outerShdw sx="100000" sy="100000" kx="0" ky="0" algn="b" rotWithShape="0" blurRad="63500" dist="38100" dir="2700000">
              <a:srgbClr val="000000">
                <a:alpha val="39998"/>
              </a:srgbClr>
            </a:outerShdw>
          </a:effectLst>
        </p:spPr>
      </p:pic>
      <p:sp>
        <p:nvSpPr>
          <p:cNvPr id="1353" name="Rectangle"/>
          <p:cNvSpPr/>
          <p:nvPr/>
        </p:nvSpPr>
        <p:spPr>
          <a:xfrm>
            <a:off x="180552" y="1880870"/>
            <a:ext cx="2170411" cy="3589478"/>
          </a:xfrm>
          <a:prstGeom prst="rect">
            <a:avLst/>
          </a:prstGeom>
          <a:solidFill>
            <a:srgbClr val="FFFFFF"/>
          </a:solidFill>
          <a:ln w="38100">
            <a:solidFill>
              <a:schemeClr val="accent1"/>
            </a:solidFill>
          </a:ln>
          <a:effectLst>
            <a:outerShdw sx="100000" sy="100000" kx="0" ky="0" algn="b" rotWithShape="0" blurRad="50800" dist="38100" dir="5400000">
              <a:srgbClr val="000000">
                <a:alpha val="43137"/>
              </a:srgbClr>
            </a:outerShdw>
          </a:effectLst>
        </p:spPr>
        <p:txBody>
          <a:bodyPr lIns="45719" rIns="45719" anchor="ctr"/>
          <a:lstStyle/>
          <a:p>
            <a:pPr/>
          </a:p>
        </p:txBody>
      </p:sp>
      <p:sp>
        <p:nvSpPr>
          <p:cNvPr id="1354" name="Rectangle"/>
          <p:cNvSpPr/>
          <p:nvPr/>
        </p:nvSpPr>
        <p:spPr>
          <a:xfrm>
            <a:off x="304053" y="2061002"/>
            <a:ext cx="1739477" cy="323249"/>
          </a:xfrm>
          <a:prstGeom prst="rect">
            <a:avLst/>
          </a:prstGeom>
          <a:solidFill>
            <a:srgbClr val="FF40FF"/>
          </a:solidFill>
          <a:ln w="38100">
            <a:solidFill>
              <a:schemeClr val="accent1"/>
            </a:solidFill>
          </a:ln>
          <a:effectLst>
            <a:outerShdw sx="100000" sy="100000" kx="0" ky="0" algn="b" rotWithShape="0" blurRad="50800" dist="38100" dir="5400000">
              <a:srgbClr val="000000">
                <a:alpha val="43137"/>
              </a:srgbClr>
            </a:outerShdw>
          </a:effectLst>
        </p:spPr>
        <p:txBody>
          <a:bodyPr lIns="45719" rIns="45719" anchor="ctr"/>
          <a:lstStyle/>
          <a:p>
            <a:pPr/>
          </a:p>
        </p:txBody>
      </p:sp>
      <p:sp>
        <p:nvSpPr>
          <p:cNvPr id="1355" name="NOTES"/>
          <p:cNvSpPr txBox="1"/>
          <p:nvPr/>
        </p:nvSpPr>
        <p:spPr>
          <a:xfrm>
            <a:off x="694275" y="2041952"/>
            <a:ext cx="959034" cy="3962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r>
              <a:t>NOTES</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57" name="Rectangle 2"/>
          <p:cNvSpPr txBox="1"/>
          <p:nvPr/>
        </p:nvSpPr>
        <p:spPr>
          <a:xfrm>
            <a:off x="502919" y="461630"/>
            <a:ext cx="8138161" cy="935370"/>
          </a:xfrm>
          <a:prstGeom prst="rect">
            <a:avLst/>
          </a:prstGeom>
          <a:ln w="12700">
            <a:miter lim="400000"/>
          </a:ln>
          <a:extLst>
            <a:ext uri="{C572A759-6A51-4108-AA02-DFA0A04FC94B}">
              <ma14:wrappingTextBoxFlag xmlns:ma14="http://schemas.microsoft.com/office/mac/drawingml/2011/main" val="1"/>
            </a:ext>
          </a:extLst>
        </p:spPr>
        <p:txBody>
          <a:bodyPr lIns="45719" rIns="45719" anchor="b">
            <a:spAutoFit/>
          </a:bodyPr>
          <a:lstStyle>
            <a:lvl1pPr marL="53975" indent="-53975">
              <a:defRPr sz="6000">
                <a:solidFill>
                  <a:srgbClr val="D7E4BD"/>
                </a:solidFill>
                <a:latin typeface="Times New Roman"/>
                <a:ea typeface="Times New Roman"/>
                <a:cs typeface="Times New Roman"/>
                <a:sym typeface="Times New Roman"/>
              </a:defRPr>
            </a:lvl1pPr>
          </a:lstStyle>
          <a:p>
            <a:pPr/>
            <a:r>
              <a:t>MRI</a:t>
            </a:r>
          </a:p>
        </p:txBody>
      </p:sp>
      <p:pic>
        <p:nvPicPr>
          <p:cNvPr id="1358" name="Picture Placeholder 6" descr="Picture Placeholder 6"/>
          <p:cNvPicPr>
            <a:picLocks noChangeAspect="1"/>
          </p:cNvPicPr>
          <p:nvPr>
            <p:ph type="pic" idx="21"/>
          </p:nvPr>
        </p:nvPicPr>
        <p:blipFill>
          <a:blip r:embed="rId2">
            <a:extLst/>
          </a:blip>
          <a:stretch>
            <a:fillRect/>
          </a:stretch>
        </p:blipFill>
        <p:spPr>
          <a:xfrm>
            <a:off x="2361295" y="1931275"/>
            <a:ext cx="7235754" cy="3488668"/>
          </a:xfrm>
          <a:prstGeom prst="rect">
            <a:avLst/>
          </a:prstGeom>
          <a:effectLst>
            <a:outerShdw sx="100000" sy="100000" kx="0" ky="0" algn="b" rotWithShape="0" blurRad="63500" dist="38100" dir="2700000">
              <a:srgbClr val="000000">
                <a:alpha val="39998"/>
              </a:srgbClr>
            </a:outerShdw>
          </a:effectLst>
        </p:spPr>
      </p:pic>
      <p:sp>
        <p:nvSpPr>
          <p:cNvPr id="1359" name="Rectangle"/>
          <p:cNvSpPr/>
          <p:nvPr/>
        </p:nvSpPr>
        <p:spPr>
          <a:xfrm>
            <a:off x="180552" y="1880870"/>
            <a:ext cx="2170411" cy="3589478"/>
          </a:xfrm>
          <a:prstGeom prst="rect">
            <a:avLst/>
          </a:prstGeom>
          <a:solidFill>
            <a:srgbClr val="FFFFFF"/>
          </a:solidFill>
          <a:ln w="38100">
            <a:solidFill>
              <a:schemeClr val="accent1"/>
            </a:solidFill>
          </a:ln>
          <a:effectLst>
            <a:outerShdw sx="100000" sy="100000" kx="0" ky="0" algn="b" rotWithShape="0" blurRad="50800" dist="38100" dir="5400000">
              <a:srgbClr val="000000">
                <a:alpha val="43137"/>
              </a:srgbClr>
            </a:outerShdw>
          </a:effectLst>
        </p:spPr>
        <p:txBody>
          <a:bodyPr lIns="45719" rIns="45719" anchor="ctr"/>
          <a:lstStyle/>
          <a:p>
            <a:pPr/>
          </a:p>
        </p:txBody>
      </p:sp>
      <p:sp>
        <p:nvSpPr>
          <p:cNvPr id="1360" name="Rectangle"/>
          <p:cNvSpPr/>
          <p:nvPr/>
        </p:nvSpPr>
        <p:spPr>
          <a:xfrm>
            <a:off x="304053" y="2061002"/>
            <a:ext cx="1739477" cy="323249"/>
          </a:xfrm>
          <a:prstGeom prst="rect">
            <a:avLst/>
          </a:prstGeom>
          <a:solidFill>
            <a:srgbClr val="FF40FF"/>
          </a:solidFill>
          <a:ln w="38100">
            <a:solidFill>
              <a:schemeClr val="accent1"/>
            </a:solidFill>
          </a:ln>
          <a:effectLst>
            <a:outerShdw sx="100000" sy="100000" kx="0" ky="0" algn="b" rotWithShape="0" blurRad="50800" dist="38100" dir="5400000">
              <a:srgbClr val="000000">
                <a:alpha val="43137"/>
              </a:srgbClr>
            </a:outerShdw>
          </a:effectLst>
        </p:spPr>
        <p:txBody>
          <a:bodyPr lIns="45719" rIns="45719" anchor="ctr"/>
          <a:lstStyle/>
          <a:p>
            <a:pPr/>
          </a:p>
        </p:txBody>
      </p:sp>
      <p:sp>
        <p:nvSpPr>
          <p:cNvPr id="1361" name="NOTES"/>
          <p:cNvSpPr txBox="1"/>
          <p:nvPr/>
        </p:nvSpPr>
        <p:spPr>
          <a:xfrm>
            <a:off x="694275" y="2041952"/>
            <a:ext cx="959034" cy="3962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r>
              <a:t>NOTES</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63" name="Rectangle 2"/>
          <p:cNvSpPr txBox="1"/>
          <p:nvPr/>
        </p:nvSpPr>
        <p:spPr>
          <a:xfrm>
            <a:off x="502919" y="461630"/>
            <a:ext cx="8138161" cy="935370"/>
          </a:xfrm>
          <a:prstGeom prst="rect">
            <a:avLst/>
          </a:prstGeom>
          <a:ln w="12700">
            <a:miter lim="400000"/>
          </a:ln>
          <a:extLst>
            <a:ext uri="{C572A759-6A51-4108-AA02-DFA0A04FC94B}">
              <ma14:wrappingTextBoxFlag xmlns:ma14="http://schemas.microsoft.com/office/mac/drawingml/2011/main" val="1"/>
            </a:ext>
          </a:extLst>
        </p:spPr>
        <p:txBody>
          <a:bodyPr lIns="45719" rIns="45719" anchor="b">
            <a:spAutoFit/>
          </a:bodyPr>
          <a:lstStyle>
            <a:lvl1pPr marL="53975" indent="-53975">
              <a:defRPr sz="6000">
                <a:solidFill>
                  <a:srgbClr val="D7E4BD"/>
                </a:solidFill>
                <a:latin typeface="Times New Roman"/>
                <a:ea typeface="Times New Roman"/>
                <a:cs typeface="Times New Roman"/>
                <a:sym typeface="Times New Roman"/>
              </a:defRPr>
            </a:lvl1pPr>
          </a:lstStyle>
          <a:p>
            <a:pPr/>
            <a:r>
              <a:t>Global Occlusal Findings</a:t>
            </a:r>
          </a:p>
        </p:txBody>
      </p:sp>
      <p:sp>
        <p:nvSpPr>
          <p:cNvPr id="1364" name="Text Placeholder 7"/>
          <p:cNvSpPr txBox="1"/>
          <p:nvPr>
            <p:ph type="body" sz="half" idx="1"/>
          </p:nvPr>
        </p:nvSpPr>
        <p:spPr>
          <a:xfrm>
            <a:off x="457200" y="2024063"/>
            <a:ext cx="3527425" cy="3911601"/>
          </a:xfrm>
          <a:prstGeom prst="rect">
            <a:avLst/>
          </a:prstGeom>
          <a:solidFill>
            <a:srgbClr val="FFFFFF"/>
          </a:solidFill>
        </p:spPr>
        <p:txBody>
          <a:bodyPr/>
          <a:lstStyle/>
          <a:p>
            <a:pPr defTabSz="841247">
              <a:defRPr sz="1840"/>
            </a:pPr>
            <a:r>
              <a:t>Stable TMJ               Yes  No</a:t>
            </a:r>
          </a:p>
          <a:p>
            <a:pPr defTabSz="841247">
              <a:defRPr sz="1840"/>
            </a:pPr>
          </a:p>
          <a:p>
            <a:pPr defTabSz="841247">
              <a:defRPr sz="1840"/>
            </a:pPr>
            <a:r>
              <a:t>Anterior Guidance    Yes  No</a:t>
            </a:r>
          </a:p>
          <a:p>
            <a:pPr defTabSz="841247">
              <a:defRPr sz="1840"/>
            </a:pPr>
          </a:p>
          <a:p>
            <a:pPr defTabSz="841247">
              <a:defRPr sz="1840"/>
            </a:pPr>
            <a:r>
              <a:t>Stable Vertical Dimension</a:t>
            </a:r>
          </a:p>
          <a:p>
            <a:pPr defTabSz="841247">
              <a:defRPr sz="1840"/>
            </a:pPr>
            <a:r>
              <a:t>                                  Yes  No</a:t>
            </a:r>
          </a:p>
          <a:p>
            <a:pPr defTabSz="841247">
              <a:defRPr sz="1840"/>
            </a:pPr>
          </a:p>
          <a:p>
            <a:pPr defTabSz="841247">
              <a:defRPr sz="1840"/>
            </a:pPr>
            <a:r>
              <a:t>Non interfering posterior teeth</a:t>
            </a:r>
          </a:p>
          <a:p>
            <a:pPr lvl="6" marL="0" indent="1470080" defTabSz="841247">
              <a:buSzTx/>
              <a:buNone/>
              <a:defRPr sz="1840">
                <a:solidFill>
                  <a:srgbClr val="000000"/>
                </a:solidFill>
              </a:defRPr>
            </a:pPr>
            <a:r>
              <a:t>       Yes  No</a:t>
            </a:r>
          </a:p>
          <a:p>
            <a:pPr defTabSz="841247">
              <a:defRPr sz="1840"/>
            </a:pPr>
            <a:r>
              <a:t> </a:t>
            </a:r>
          </a:p>
          <a:p>
            <a:pPr defTabSz="841247">
              <a:defRPr sz="1840"/>
            </a:pPr>
            <a:r>
              <a:t>Airway   Positive/ Neutral /Negative </a:t>
            </a:r>
          </a:p>
          <a:p>
            <a:pPr defTabSz="841247">
              <a:defRPr sz="1840"/>
            </a:pPr>
          </a:p>
          <a:p>
            <a:pPr defTabSz="841247">
              <a:defRPr sz="1840"/>
            </a:pPr>
            <a:r>
              <a:t>  </a:t>
            </a:r>
          </a:p>
        </p:txBody>
      </p:sp>
      <p:pic>
        <p:nvPicPr>
          <p:cNvPr id="1365" name="Image 8-29-20 at 3.36 PM.jpeg" descr="Image 8-29-20 at 3.36 PM.jpeg"/>
          <p:cNvPicPr>
            <a:picLocks noChangeAspect="1"/>
          </p:cNvPicPr>
          <p:nvPr/>
        </p:nvPicPr>
        <p:blipFill>
          <a:blip r:embed="rId2">
            <a:extLst/>
          </a:blip>
          <a:stretch>
            <a:fillRect/>
          </a:stretch>
        </p:blipFill>
        <p:spPr>
          <a:xfrm>
            <a:off x="4058442" y="2479675"/>
            <a:ext cx="4957766" cy="2967204"/>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67" name="Rectangle 2"/>
          <p:cNvSpPr txBox="1"/>
          <p:nvPr/>
        </p:nvSpPr>
        <p:spPr>
          <a:xfrm>
            <a:off x="4182745" y="1603936"/>
            <a:ext cx="4709160" cy="715403"/>
          </a:xfrm>
          <a:prstGeom prst="rect">
            <a:avLst/>
          </a:prstGeom>
          <a:ln w="12700">
            <a:miter lim="400000"/>
          </a:ln>
        </p:spPr>
        <p:txBody>
          <a:bodyPr lIns="45719" rIns="45719" anchor="b">
            <a:spAutoFit/>
          </a:bodyPr>
          <a:lstStyle/>
          <a:p>
            <a:pPr marL="53975" indent="-53975">
              <a:defRPr sz="4400">
                <a:solidFill>
                  <a:srgbClr val="D7E4BD"/>
                </a:solidFill>
                <a:latin typeface="Times New Roman"/>
                <a:ea typeface="Times New Roman"/>
                <a:cs typeface="Times New Roman"/>
                <a:sym typeface="Times New Roman"/>
              </a:defRPr>
            </a:pPr>
          </a:p>
        </p:txBody>
      </p:sp>
      <p:sp>
        <p:nvSpPr>
          <p:cNvPr id="1368" name="Rectangle 2"/>
          <p:cNvSpPr txBox="1"/>
          <p:nvPr/>
        </p:nvSpPr>
        <p:spPr>
          <a:xfrm>
            <a:off x="502919" y="461630"/>
            <a:ext cx="8138161" cy="935370"/>
          </a:xfrm>
          <a:prstGeom prst="rect">
            <a:avLst/>
          </a:prstGeom>
          <a:ln w="12700">
            <a:miter lim="400000"/>
          </a:ln>
          <a:extLst>
            <a:ext uri="{C572A759-6A51-4108-AA02-DFA0A04FC94B}">
              <ma14:wrappingTextBoxFlag xmlns:ma14="http://schemas.microsoft.com/office/mac/drawingml/2011/main" val="1"/>
            </a:ext>
          </a:extLst>
        </p:spPr>
        <p:txBody>
          <a:bodyPr lIns="45719" rIns="45719" anchor="b">
            <a:spAutoFit/>
          </a:bodyPr>
          <a:lstStyle>
            <a:lvl1pPr marL="53975" indent="-53975">
              <a:defRPr sz="6000">
                <a:solidFill>
                  <a:srgbClr val="D7E4BD"/>
                </a:solidFill>
                <a:latin typeface="Times New Roman"/>
                <a:ea typeface="Times New Roman"/>
                <a:cs typeface="Times New Roman"/>
                <a:sym typeface="Times New Roman"/>
              </a:defRPr>
            </a:lvl1pPr>
          </a:lstStyle>
          <a:p>
            <a:pPr/>
            <a:r>
              <a:t>Global Occlusal Findings</a:t>
            </a:r>
          </a:p>
        </p:txBody>
      </p:sp>
      <p:pic>
        <p:nvPicPr>
          <p:cNvPr id="1369" name="Picture Placeholder 6" descr="Picture Placeholder 6"/>
          <p:cNvPicPr>
            <a:picLocks noChangeAspect="1"/>
          </p:cNvPicPr>
          <p:nvPr>
            <p:ph type="pic" idx="21"/>
          </p:nvPr>
        </p:nvPicPr>
        <p:blipFill>
          <a:blip r:embed="rId2">
            <a:extLst/>
          </a:blip>
          <a:srcRect l="8129" t="0" r="8129" b="0"/>
          <a:stretch>
            <a:fillRect/>
          </a:stretch>
        </p:blipFill>
        <p:spPr>
          <a:xfrm>
            <a:off x="4192587" y="2286000"/>
            <a:ext cx="4613276" cy="3048000"/>
          </a:xfrm>
          <a:prstGeom prst="rect">
            <a:avLst/>
          </a:prstGeom>
          <a:effectLst>
            <a:outerShdw sx="100000" sy="100000" kx="0" ky="0" algn="b" rotWithShape="0" blurRad="63500" dist="38100" dir="2700000">
              <a:srgbClr val="000000">
                <a:alpha val="39998"/>
              </a:srgbClr>
            </a:outerShdw>
          </a:effectLst>
        </p:spPr>
      </p:pic>
      <p:sp>
        <p:nvSpPr>
          <p:cNvPr id="1370" name="Text Placeholder 7"/>
          <p:cNvSpPr txBox="1"/>
          <p:nvPr>
            <p:ph type="body" sz="half" idx="1"/>
          </p:nvPr>
        </p:nvSpPr>
        <p:spPr>
          <a:xfrm>
            <a:off x="446087" y="1965138"/>
            <a:ext cx="3527426" cy="3911601"/>
          </a:xfrm>
          <a:prstGeom prst="rect">
            <a:avLst/>
          </a:prstGeom>
          <a:solidFill>
            <a:srgbClr val="FFFFFF"/>
          </a:solidFill>
        </p:spPr>
        <p:txBody>
          <a:bodyPr/>
          <a:lstStyle/>
          <a:p>
            <a:pPr/>
            <a:r>
              <a:t>Unstable TMJ: </a:t>
            </a:r>
          </a:p>
          <a:p>
            <a:pPr/>
            <a:r>
              <a:t>   Symptomatic /Asymptomatic</a:t>
            </a:r>
          </a:p>
          <a:p>
            <a:pPr/>
            <a:r>
              <a:t>   Muscle? Joint? Other structures</a:t>
            </a:r>
          </a:p>
          <a:p>
            <a:pPr/>
          </a:p>
          <a:p>
            <a:pPr/>
            <a:r>
              <a:t>Joint: </a:t>
            </a:r>
          </a:p>
          <a:p>
            <a:pPr/>
            <a:r>
              <a:t> Piper stage: </a:t>
            </a:r>
          </a:p>
          <a:p>
            <a:pPr/>
            <a:r>
              <a:t>  I II IIIa IIIb IVa IVb Va Vb </a:t>
            </a:r>
          </a:p>
          <a:p>
            <a:pPr/>
          </a:p>
          <a:p>
            <a:pPr/>
            <a:r>
              <a:t>Risk: Red / Yellow / Green</a:t>
            </a:r>
          </a:p>
          <a:p>
            <a:pPr/>
          </a:p>
          <a:p>
            <a:pPr/>
            <a:r>
              <a:t>Degenerative changes :</a:t>
            </a:r>
          </a:p>
          <a:p>
            <a:pPr/>
            <a:r>
              <a:t>Active / Historic </a:t>
            </a:r>
          </a:p>
          <a:p>
            <a:pPr/>
            <a:r>
              <a:t>Adaptive/ Maladaptive</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72" name="Rectangle 2"/>
          <p:cNvSpPr txBox="1"/>
          <p:nvPr/>
        </p:nvSpPr>
        <p:spPr>
          <a:xfrm>
            <a:off x="4182745" y="1603936"/>
            <a:ext cx="4709160" cy="715403"/>
          </a:xfrm>
          <a:prstGeom prst="rect">
            <a:avLst/>
          </a:prstGeom>
          <a:ln w="12700">
            <a:miter lim="400000"/>
          </a:ln>
        </p:spPr>
        <p:txBody>
          <a:bodyPr lIns="45719" rIns="45719" anchor="b">
            <a:spAutoFit/>
          </a:bodyPr>
          <a:lstStyle/>
          <a:p>
            <a:pPr marL="53975" indent="-53975">
              <a:defRPr sz="4400">
                <a:solidFill>
                  <a:srgbClr val="D7E4BD"/>
                </a:solidFill>
                <a:latin typeface="Times New Roman"/>
                <a:ea typeface="Times New Roman"/>
                <a:cs typeface="Times New Roman"/>
                <a:sym typeface="Times New Roman"/>
              </a:defRPr>
            </a:pPr>
          </a:p>
        </p:txBody>
      </p:sp>
      <p:sp>
        <p:nvSpPr>
          <p:cNvPr id="1373" name="Rectangle 2"/>
          <p:cNvSpPr txBox="1"/>
          <p:nvPr/>
        </p:nvSpPr>
        <p:spPr>
          <a:xfrm>
            <a:off x="502919" y="461630"/>
            <a:ext cx="8138161" cy="935370"/>
          </a:xfrm>
          <a:prstGeom prst="rect">
            <a:avLst/>
          </a:prstGeom>
          <a:ln w="12700">
            <a:miter lim="400000"/>
          </a:ln>
          <a:extLst>
            <a:ext uri="{C572A759-6A51-4108-AA02-DFA0A04FC94B}">
              <ma14:wrappingTextBoxFlag xmlns:ma14="http://schemas.microsoft.com/office/mac/drawingml/2011/main" val="1"/>
            </a:ext>
          </a:extLst>
        </p:spPr>
        <p:txBody>
          <a:bodyPr lIns="45719" rIns="45719" anchor="b">
            <a:spAutoFit/>
          </a:bodyPr>
          <a:lstStyle>
            <a:lvl1pPr marL="53975" indent="-53975">
              <a:defRPr sz="6000">
                <a:solidFill>
                  <a:srgbClr val="D7E4BD"/>
                </a:solidFill>
                <a:latin typeface="Times New Roman"/>
                <a:ea typeface="Times New Roman"/>
                <a:cs typeface="Times New Roman"/>
                <a:sym typeface="Times New Roman"/>
              </a:defRPr>
            </a:lvl1pPr>
          </a:lstStyle>
          <a:p>
            <a:pPr/>
            <a:r>
              <a:t>Global Occlusal Findings</a:t>
            </a:r>
          </a:p>
        </p:txBody>
      </p:sp>
      <p:pic>
        <p:nvPicPr>
          <p:cNvPr id="1374" name="Picture Placeholder 6" descr="Picture Placeholder 6"/>
          <p:cNvPicPr>
            <a:picLocks noChangeAspect="1"/>
          </p:cNvPicPr>
          <p:nvPr>
            <p:ph type="pic" idx="21"/>
          </p:nvPr>
        </p:nvPicPr>
        <p:blipFill>
          <a:blip r:embed="rId2">
            <a:extLst/>
          </a:blip>
          <a:stretch>
            <a:fillRect/>
          </a:stretch>
        </p:blipFill>
        <p:spPr>
          <a:xfrm>
            <a:off x="4192587" y="2286000"/>
            <a:ext cx="4613276" cy="3048000"/>
          </a:xfrm>
          <a:prstGeom prst="rect">
            <a:avLst/>
          </a:prstGeom>
          <a:effectLst>
            <a:outerShdw sx="100000" sy="100000" kx="0" ky="0" algn="b" rotWithShape="0" blurRad="63500" dist="38100" dir="2700000">
              <a:srgbClr val="000000">
                <a:alpha val="39998"/>
              </a:srgbClr>
            </a:outerShdw>
          </a:effectLst>
        </p:spPr>
      </p:pic>
      <p:sp>
        <p:nvSpPr>
          <p:cNvPr id="1375" name="Text Placeholder 7"/>
          <p:cNvSpPr txBox="1"/>
          <p:nvPr>
            <p:ph type="body" sz="half" idx="1"/>
          </p:nvPr>
        </p:nvSpPr>
        <p:spPr>
          <a:xfrm>
            <a:off x="446087" y="1965138"/>
            <a:ext cx="3527426" cy="3911601"/>
          </a:xfrm>
          <a:prstGeom prst="rect">
            <a:avLst/>
          </a:prstGeom>
          <a:solidFill>
            <a:srgbClr val="FFFFFF"/>
          </a:solidFill>
        </p:spPr>
        <p:txBody>
          <a:bodyPr/>
          <a:lstStyle/>
          <a:p>
            <a:pPr/>
            <a:r>
              <a:t>Unstable TMJ: </a:t>
            </a:r>
          </a:p>
          <a:p>
            <a:pPr/>
            <a:r>
              <a:t>   </a:t>
            </a:r>
          </a:p>
          <a:p>
            <a:pPr/>
            <a:r>
              <a:t>2mm Rule :</a:t>
            </a:r>
          </a:p>
          <a:p>
            <a:pPr/>
          </a:p>
          <a:p>
            <a:pPr/>
            <a:r>
              <a:t>Overjet :        &gt; &lt; 2mm</a:t>
            </a:r>
          </a:p>
          <a:p>
            <a:pPr/>
            <a:r>
              <a:t>Open Bite:     &gt; &lt; 2mm</a:t>
            </a:r>
          </a:p>
          <a:p>
            <a:pPr/>
            <a:r>
              <a:t>Class II:         &gt; &lt; 2mm R/L/Both</a:t>
            </a:r>
          </a:p>
          <a:p>
            <a:pPr/>
            <a:r>
              <a:t>FSCP to MI   &gt;  &lt; 2mm</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77" name="Rectangle 2"/>
          <p:cNvSpPr txBox="1"/>
          <p:nvPr/>
        </p:nvSpPr>
        <p:spPr>
          <a:xfrm>
            <a:off x="4182745" y="1603936"/>
            <a:ext cx="4709160" cy="715403"/>
          </a:xfrm>
          <a:prstGeom prst="rect">
            <a:avLst/>
          </a:prstGeom>
          <a:ln w="12700">
            <a:miter lim="400000"/>
          </a:ln>
        </p:spPr>
        <p:txBody>
          <a:bodyPr lIns="45719" rIns="45719" anchor="b">
            <a:spAutoFit/>
          </a:bodyPr>
          <a:lstStyle/>
          <a:p>
            <a:pPr marL="53975" indent="-53975">
              <a:defRPr sz="4400">
                <a:solidFill>
                  <a:srgbClr val="D7E4BD"/>
                </a:solidFill>
                <a:latin typeface="Times New Roman"/>
                <a:ea typeface="Times New Roman"/>
                <a:cs typeface="Times New Roman"/>
                <a:sym typeface="Times New Roman"/>
              </a:defRPr>
            </a:pPr>
          </a:p>
        </p:txBody>
      </p:sp>
      <p:sp>
        <p:nvSpPr>
          <p:cNvPr id="1378" name="Rectangle 2"/>
          <p:cNvSpPr txBox="1"/>
          <p:nvPr/>
        </p:nvSpPr>
        <p:spPr>
          <a:xfrm>
            <a:off x="502919" y="461630"/>
            <a:ext cx="8138161" cy="935370"/>
          </a:xfrm>
          <a:prstGeom prst="rect">
            <a:avLst/>
          </a:prstGeom>
          <a:ln w="12700">
            <a:miter lim="400000"/>
          </a:ln>
          <a:extLst>
            <a:ext uri="{C572A759-6A51-4108-AA02-DFA0A04FC94B}">
              <ma14:wrappingTextBoxFlag xmlns:ma14="http://schemas.microsoft.com/office/mac/drawingml/2011/main" val="1"/>
            </a:ext>
          </a:extLst>
        </p:spPr>
        <p:txBody>
          <a:bodyPr lIns="45719" rIns="45719" anchor="b">
            <a:spAutoFit/>
          </a:bodyPr>
          <a:lstStyle>
            <a:lvl1pPr marL="53975" indent="-53975">
              <a:defRPr sz="6000">
                <a:solidFill>
                  <a:srgbClr val="D7E4BD"/>
                </a:solidFill>
                <a:latin typeface="Times New Roman"/>
                <a:ea typeface="Times New Roman"/>
                <a:cs typeface="Times New Roman"/>
                <a:sym typeface="Times New Roman"/>
              </a:defRPr>
            </a:lvl1pPr>
          </a:lstStyle>
          <a:p>
            <a:pPr/>
            <a:r>
              <a:t>Global Occlusal Findings</a:t>
            </a:r>
          </a:p>
        </p:txBody>
      </p:sp>
      <p:pic>
        <p:nvPicPr>
          <p:cNvPr id="1379" name="Picture Placeholder 6" descr="Picture Placeholder 6"/>
          <p:cNvPicPr>
            <a:picLocks noChangeAspect="1"/>
          </p:cNvPicPr>
          <p:nvPr>
            <p:ph type="pic" idx="21"/>
          </p:nvPr>
        </p:nvPicPr>
        <p:blipFill>
          <a:blip r:embed="rId2">
            <a:extLst/>
          </a:blip>
          <a:stretch>
            <a:fillRect/>
          </a:stretch>
        </p:blipFill>
        <p:spPr>
          <a:xfrm>
            <a:off x="4192587" y="2286000"/>
            <a:ext cx="4613276" cy="3048000"/>
          </a:xfrm>
          <a:prstGeom prst="rect">
            <a:avLst/>
          </a:prstGeom>
          <a:effectLst>
            <a:outerShdw sx="100000" sy="100000" kx="0" ky="0" algn="b" rotWithShape="0" blurRad="63500" dist="38100" dir="2700000">
              <a:srgbClr val="000000">
                <a:alpha val="39998"/>
              </a:srgbClr>
            </a:outerShdw>
          </a:effectLst>
        </p:spPr>
      </p:pic>
      <p:sp>
        <p:nvSpPr>
          <p:cNvPr id="1380" name="Text Placeholder 7"/>
          <p:cNvSpPr txBox="1"/>
          <p:nvPr>
            <p:ph type="body" sz="half" idx="1"/>
          </p:nvPr>
        </p:nvSpPr>
        <p:spPr>
          <a:xfrm>
            <a:off x="457200" y="2024063"/>
            <a:ext cx="3527425" cy="3911601"/>
          </a:xfrm>
          <a:prstGeom prst="rect">
            <a:avLst/>
          </a:prstGeom>
          <a:solidFill>
            <a:srgbClr val="FFFFFF"/>
          </a:solidFill>
        </p:spPr>
        <p:txBody>
          <a:bodyPr/>
          <a:lstStyle/>
          <a:p>
            <a:pPr/>
            <a:r>
              <a:t>Adaptive findings:</a:t>
            </a:r>
          </a:p>
          <a:p>
            <a:pPr/>
            <a:r>
              <a:t>Growth limitations/disproportion</a:t>
            </a:r>
          </a:p>
          <a:p>
            <a:pPr/>
            <a:r>
              <a:t>Tooth Migration </a:t>
            </a:r>
          </a:p>
          <a:p>
            <a:pPr/>
            <a:r>
              <a:t>Tooth Intrusion </a:t>
            </a:r>
          </a:p>
          <a:p>
            <a:pPr/>
          </a:p>
          <a:p>
            <a:pPr/>
            <a:r>
              <a:t>Maladaptive findings:</a:t>
            </a:r>
          </a:p>
          <a:p>
            <a:pPr/>
            <a:r>
              <a:t>Wear</a:t>
            </a:r>
          </a:p>
          <a:p>
            <a:pPr/>
            <a:r>
              <a:t>Cracking</a:t>
            </a:r>
          </a:p>
          <a:p>
            <a:pPr/>
            <a:r>
              <a:t>Fracture</a:t>
            </a:r>
          </a:p>
          <a:p>
            <a:pPr/>
            <a:r>
              <a:t>Tooth loss</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82" name="Rectangle 2"/>
          <p:cNvSpPr txBox="1"/>
          <p:nvPr/>
        </p:nvSpPr>
        <p:spPr>
          <a:xfrm>
            <a:off x="4182745" y="1603936"/>
            <a:ext cx="4709160" cy="715403"/>
          </a:xfrm>
          <a:prstGeom prst="rect">
            <a:avLst/>
          </a:prstGeom>
          <a:ln w="12700">
            <a:miter lim="400000"/>
          </a:ln>
        </p:spPr>
        <p:txBody>
          <a:bodyPr lIns="45719" rIns="45719" anchor="b">
            <a:spAutoFit/>
          </a:bodyPr>
          <a:lstStyle/>
          <a:p>
            <a:pPr marL="53975" indent="-53975">
              <a:defRPr sz="4400">
                <a:solidFill>
                  <a:srgbClr val="D7E4BD"/>
                </a:solidFill>
                <a:latin typeface="Times New Roman"/>
                <a:ea typeface="Times New Roman"/>
                <a:cs typeface="Times New Roman"/>
                <a:sym typeface="Times New Roman"/>
              </a:defRPr>
            </a:pPr>
          </a:p>
        </p:txBody>
      </p:sp>
      <p:sp>
        <p:nvSpPr>
          <p:cNvPr id="1383" name="Rectangle 2"/>
          <p:cNvSpPr txBox="1"/>
          <p:nvPr/>
        </p:nvSpPr>
        <p:spPr>
          <a:xfrm>
            <a:off x="502919" y="461630"/>
            <a:ext cx="8138161" cy="935370"/>
          </a:xfrm>
          <a:prstGeom prst="rect">
            <a:avLst/>
          </a:prstGeom>
          <a:ln w="12700">
            <a:miter lim="400000"/>
          </a:ln>
          <a:extLst>
            <a:ext uri="{C572A759-6A51-4108-AA02-DFA0A04FC94B}">
              <ma14:wrappingTextBoxFlag xmlns:ma14="http://schemas.microsoft.com/office/mac/drawingml/2011/main" val="1"/>
            </a:ext>
          </a:extLst>
        </p:spPr>
        <p:txBody>
          <a:bodyPr lIns="45719" rIns="45719" anchor="b">
            <a:spAutoFit/>
          </a:bodyPr>
          <a:lstStyle>
            <a:lvl1pPr marL="53975" indent="-53975">
              <a:defRPr sz="6000">
                <a:solidFill>
                  <a:srgbClr val="D7E4BD"/>
                </a:solidFill>
                <a:latin typeface="Times New Roman"/>
                <a:ea typeface="Times New Roman"/>
                <a:cs typeface="Times New Roman"/>
                <a:sym typeface="Times New Roman"/>
              </a:defRPr>
            </a:lvl1pPr>
          </a:lstStyle>
          <a:p>
            <a:pPr/>
            <a:r>
              <a:t>Global Occlusal Findings</a:t>
            </a:r>
          </a:p>
        </p:txBody>
      </p:sp>
      <p:pic>
        <p:nvPicPr>
          <p:cNvPr id="1384" name="Picture Placeholder 6" descr="Picture Placeholder 6"/>
          <p:cNvPicPr>
            <a:picLocks noChangeAspect="1"/>
          </p:cNvPicPr>
          <p:nvPr>
            <p:ph type="pic" idx="21"/>
          </p:nvPr>
        </p:nvPicPr>
        <p:blipFill>
          <a:blip r:embed="rId2">
            <a:extLst/>
          </a:blip>
          <a:stretch>
            <a:fillRect/>
          </a:stretch>
        </p:blipFill>
        <p:spPr>
          <a:xfrm>
            <a:off x="4192587" y="2286000"/>
            <a:ext cx="4613276" cy="3048000"/>
          </a:xfrm>
          <a:prstGeom prst="rect">
            <a:avLst/>
          </a:prstGeom>
          <a:effectLst>
            <a:outerShdw sx="100000" sy="100000" kx="0" ky="0" algn="b" rotWithShape="0" blurRad="63500" dist="38100" dir="2700000">
              <a:srgbClr val="000000">
                <a:alpha val="39998"/>
              </a:srgbClr>
            </a:outerShdw>
          </a:effectLst>
        </p:spPr>
      </p:pic>
      <p:sp>
        <p:nvSpPr>
          <p:cNvPr id="1385" name="Text Placeholder 7"/>
          <p:cNvSpPr txBox="1"/>
          <p:nvPr>
            <p:ph type="body" sz="half" idx="1"/>
          </p:nvPr>
        </p:nvSpPr>
        <p:spPr>
          <a:xfrm>
            <a:off x="457200" y="2024063"/>
            <a:ext cx="3527425" cy="3911601"/>
          </a:xfrm>
          <a:prstGeom prst="rect">
            <a:avLst/>
          </a:prstGeom>
          <a:solidFill>
            <a:srgbClr val="FFFFFF"/>
          </a:solidFill>
        </p:spPr>
        <p:txBody>
          <a:bodyPr/>
          <a:lstStyle/>
          <a:p>
            <a:pPr/>
            <a:r>
              <a:t>Pain origins:</a:t>
            </a:r>
          </a:p>
          <a:p>
            <a:pPr/>
          </a:p>
          <a:p>
            <a:pPr/>
            <a:r>
              <a:t>Muscle               Yes/ No</a:t>
            </a:r>
          </a:p>
          <a:p>
            <a:pPr/>
            <a:r>
              <a:t>Joint                   Yes/ No</a:t>
            </a:r>
          </a:p>
          <a:p>
            <a:pPr/>
            <a:r>
              <a:t>Neuropathic       Yes/ No </a:t>
            </a:r>
          </a:p>
          <a:p>
            <a:pPr/>
            <a:r>
              <a:t>Referred             Yes/No</a:t>
            </a:r>
          </a:p>
          <a:p>
            <a:pPr/>
            <a:r>
              <a:t>Central/behavioral Yes/No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81" name="Rectangle 3"/>
          <p:cNvSpPr txBox="1"/>
          <p:nvPr>
            <p:ph type="title"/>
          </p:nvPr>
        </p:nvSpPr>
        <p:spPr>
          <a:prstGeom prst="rect">
            <a:avLst/>
          </a:prstGeom>
        </p:spPr>
        <p:txBody>
          <a:bodyPr/>
          <a:lstStyle/>
          <a:p>
            <a:pPr>
              <a:defRPr>
                <a:effectLst/>
              </a:defRPr>
            </a:pPr>
            <a:r>
              <a:t>GDE Presentation</a:t>
            </a:r>
          </a:p>
        </p:txBody>
      </p:sp>
      <p:sp>
        <p:nvSpPr>
          <p:cNvPr id="782" name="Content Placeholder 4"/>
          <p:cNvSpPr txBox="1"/>
          <p:nvPr/>
        </p:nvSpPr>
        <p:spPr>
          <a:xfrm>
            <a:off x="502919" y="1600200"/>
            <a:ext cx="8138161" cy="193777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292100" indent="-292100" algn="l">
              <a:spcBef>
                <a:spcPts val="1400"/>
              </a:spcBef>
              <a:defRPr sz="2400">
                <a:solidFill>
                  <a:srgbClr val="FFFFFF"/>
                </a:solidFill>
                <a:latin typeface="Times New Roman"/>
                <a:ea typeface="Times New Roman"/>
                <a:cs typeface="Times New Roman"/>
                <a:sym typeface="Times New Roman"/>
              </a:defRPr>
            </a:pPr>
            <a:r>
              <a:t>Medical Hx:Unremarkable</a:t>
            </a:r>
          </a:p>
          <a:p>
            <a:pPr marL="292100" indent="-292100" algn="l">
              <a:spcBef>
                <a:spcPts val="1200"/>
              </a:spcBef>
              <a:defRPr sz="2400">
                <a:solidFill>
                  <a:srgbClr val="FFFFFF"/>
                </a:solidFill>
                <a:latin typeface="Times New Roman"/>
                <a:ea typeface="Times New Roman"/>
                <a:cs typeface="Times New Roman"/>
                <a:sym typeface="Times New Roman"/>
              </a:defRPr>
            </a:pPr>
          </a:p>
          <a:p>
            <a:pPr marL="292100" indent="-292100" algn="l">
              <a:spcBef>
                <a:spcPts val="1200"/>
              </a:spcBef>
              <a:defRPr sz="2400">
                <a:solidFill>
                  <a:srgbClr val="FFFFFF"/>
                </a:solidFill>
                <a:latin typeface="Times New Roman"/>
                <a:ea typeface="Times New Roman"/>
                <a:cs typeface="Times New Roman"/>
                <a:sym typeface="Times New Roman"/>
              </a:defRPr>
            </a:pPr>
          </a:p>
          <a:p>
            <a:pPr marL="292100" indent="-292100" algn="l">
              <a:spcBef>
                <a:spcPts val="1400"/>
              </a:spcBef>
              <a:defRPr sz="2400">
                <a:solidFill>
                  <a:srgbClr val="FFFFFF"/>
                </a:solidFill>
                <a:latin typeface="Times New Roman"/>
                <a:ea typeface="Times New Roman"/>
                <a:cs typeface="Times New Roman"/>
                <a:sym typeface="Times New Roman"/>
              </a:defRPr>
            </a:pPr>
            <a:r>
              <a:t>Social Hx:</a:t>
            </a:r>
          </a:p>
        </p:txBody>
      </p:sp>
      <p:sp>
        <p:nvSpPr>
          <p:cNvPr id="783" name="Behavioral  Style:"/>
          <p:cNvSpPr txBox="1"/>
          <p:nvPr/>
        </p:nvSpPr>
        <p:spPr>
          <a:xfrm>
            <a:off x="559667" y="4777739"/>
            <a:ext cx="2305011" cy="764293"/>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marL="292100" indent="-292100" algn="l">
              <a:spcBef>
                <a:spcPts val="1400"/>
              </a:spcBef>
              <a:defRPr sz="2400">
                <a:solidFill>
                  <a:srgbClr val="FFFFFF"/>
                </a:solidFill>
                <a:latin typeface="Times New Roman"/>
                <a:ea typeface="Times New Roman"/>
                <a:cs typeface="Times New Roman"/>
                <a:sym typeface="Times New Roman"/>
              </a:defRPr>
            </a:lvl1pPr>
          </a:lstStyle>
          <a:p>
            <a:pPr/>
            <a:r>
              <a:t>Behavioral  Style:</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87" name="Rectangle 2"/>
          <p:cNvSpPr txBox="1"/>
          <p:nvPr/>
        </p:nvSpPr>
        <p:spPr>
          <a:xfrm>
            <a:off x="4182745" y="1603936"/>
            <a:ext cx="4709160" cy="715403"/>
          </a:xfrm>
          <a:prstGeom prst="rect">
            <a:avLst/>
          </a:prstGeom>
          <a:ln w="12700">
            <a:miter lim="400000"/>
          </a:ln>
        </p:spPr>
        <p:txBody>
          <a:bodyPr lIns="45719" rIns="45719" anchor="b">
            <a:spAutoFit/>
          </a:bodyPr>
          <a:lstStyle/>
          <a:p>
            <a:pPr marL="53975" indent="-53975">
              <a:defRPr sz="4400">
                <a:solidFill>
                  <a:srgbClr val="D7E4BD"/>
                </a:solidFill>
                <a:latin typeface="Times New Roman"/>
                <a:ea typeface="Times New Roman"/>
                <a:cs typeface="Times New Roman"/>
                <a:sym typeface="Times New Roman"/>
              </a:defRPr>
            </a:pPr>
          </a:p>
        </p:txBody>
      </p:sp>
      <p:sp>
        <p:nvSpPr>
          <p:cNvPr id="1388" name="Rectangle 2"/>
          <p:cNvSpPr txBox="1"/>
          <p:nvPr/>
        </p:nvSpPr>
        <p:spPr>
          <a:xfrm>
            <a:off x="502919" y="461630"/>
            <a:ext cx="8138161" cy="935370"/>
          </a:xfrm>
          <a:prstGeom prst="rect">
            <a:avLst/>
          </a:prstGeom>
          <a:ln w="12700">
            <a:miter lim="400000"/>
          </a:ln>
          <a:extLst>
            <a:ext uri="{C572A759-6A51-4108-AA02-DFA0A04FC94B}">
              <ma14:wrappingTextBoxFlag xmlns:ma14="http://schemas.microsoft.com/office/mac/drawingml/2011/main" val="1"/>
            </a:ext>
          </a:extLst>
        </p:spPr>
        <p:txBody>
          <a:bodyPr lIns="45719" rIns="45719" anchor="b">
            <a:spAutoFit/>
          </a:bodyPr>
          <a:lstStyle>
            <a:lvl1pPr marL="53975" indent="-53975">
              <a:defRPr sz="6000">
                <a:solidFill>
                  <a:srgbClr val="D7E4BD"/>
                </a:solidFill>
                <a:latin typeface="Times New Roman"/>
                <a:ea typeface="Times New Roman"/>
                <a:cs typeface="Times New Roman"/>
                <a:sym typeface="Times New Roman"/>
              </a:defRPr>
            </a:lvl1pPr>
          </a:lstStyle>
          <a:p>
            <a:pPr/>
            <a:r>
              <a:t>Global Airway Findings</a:t>
            </a:r>
          </a:p>
        </p:txBody>
      </p:sp>
      <p:pic>
        <p:nvPicPr>
          <p:cNvPr id="1389" name="Picture Placeholder 6" descr="Picture Placeholder 6"/>
          <p:cNvPicPr>
            <a:picLocks noChangeAspect="1"/>
          </p:cNvPicPr>
          <p:nvPr>
            <p:ph type="pic" idx="21"/>
          </p:nvPr>
        </p:nvPicPr>
        <p:blipFill>
          <a:blip r:embed="rId2">
            <a:extLst/>
          </a:blip>
          <a:stretch>
            <a:fillRect/>
          </a:stretch>
        </p:blipFill>
        <p:spPr>
          <a:xfrm>
            <a:off x="4192587" y="2286000"/>
            <a:ext cx="4613276" cy="3048000"/>
          </a:xfrm>
          <a:prstGeom prst="rect">
            <a:avLst/>
          </a:prstGeom>
          <a:effectLst>
            <a:outerShdw sx="100000" sy="100000" kx="0" ky="0" algn="b" rotWithShape="0" blurRad="63500" dist="38100" dir="2700000">
              <a:srgbClr val="000000">
                <a:alpha val="39998"/>
              </a:srgbClr>
            </a:outerShdw>
          </a:effectLst>
        </p:spPr>
      </p:pic>
      <p:sp>
        <p:nvSpPr>
          <p:cNvPr id="1390" name="Text Placeholder 7"/>
          <p:cNvSpPr txBox="1"/>
          <p:nvPr>
            <p:ph type="body" sz="half" idx="1"/>
          </p:nvPr>
        </p:nvSpPr>
        <p:spPr>
          <a:xfrm>
            <a:off x="457200" y="2024063"/>
            <a:ext cx="3527425" cy="3911601"/>
          </a:xfrm>
          <a:prstGeom prst="rect">
            <a:avLst/>
          </a:prstGeom>
          <a:solidFill>
            <a:srgbClr val="FFFFFF"/>
          </a:solidFill>
        </p:spPr>
        <p:txBody>
          <a:bodyPr/>
          <a:lstStyle/>
          <a:p>
            <a:pPr defTabSz="841247">
              <a:defRPr sz="1840"/>
            </a:pPr>
            <a:r>
              <a:t>Mallampatti  I II III IV</a:t>
            </a:r>
          </a:p>
          <a:p>
            <a:pPr defTabSz="841247">
              <a:defRPr sz="1840"/>
            </a:pPr>
          </a:p>
          <a:p>
            <a:pPr defTabSz="841247">
              <a:defRPr sz="1840"/>
            </a:pPr>
          </a:p>
          <a:p>
            <a:pPr defTabSz="841247">
              <a:defRPr sz="1840"/>
            </a:pPr>
            <a:r>
              <a:t>Nasal Stenosis  Yes/ No</a:t>
            </a:r>
          </a:p>
          <a:p>
            <a:pPr defTabSz="841247">
              <a:defRPr sz="1840"/>
            </a:pPr>
            <a:r>
              <a:t>     Internal/ External/ Both</a:t>
            </a:r>
          </a:p>
          <a:p>
            <a:pPr defTabSz="841247">
              <a:defRPr sz="1840"/>
            </a:pPr>
          </a:p>
          <a:p>
            <a:pPr defTabSz="841247">
              <a:defRPr sz="1840"/>
            </a:pPr>
          </a:p>
          <a:p>
            <a:pPr defTabSz="841247">
              <a:defRPr sz="1840"/>
            </a:pPr>
            <a:r>
              <a:t>Enlarged/ Inflamed turbinates</a:t>
            </a:r>
          </a:p>
          <a:p>
            <a:pPr defTabSz="841247">
              <a:defRPr sz="1840"/>
            </a:pPr>
          </a:p>
          <a:p>
            <a:pPr defTabSz="841247">
              <a:defRPr sz="1840"/>
            </a:pPr>
          </a:p>
          <a:p>
            <a:pPr defTabSz="841247">
              <a:defRPr sz="1840"/>
            </a:pPr>
            <a:r>
              <a:t>Septum Deviation   Yes/No</a:t>
            </a:r>
          </a:p>
          <a:p>
            <a:pPr defTabSz="841247">
              <a:defRPr sz="1840"/>
            </a:pPr>
          </a:p>
          <a:p>
            <a:pPr defTabSz="841247">
              <a:defRPr sz="1840"/>
            </a:pP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92" name="Rectangle 2"/>
          <p:cNvSpPr txBox="1"/>
          <p:nvPr/>
        </p:nvSpPr>
        <p:spPr>
          <a:xfrm>
            <a:off x="4182745" y="1603936"/>
            <a:ext cx="4709160" cy="715403"/>
          </a:xfrm>
          <a:prstGeom prst="rect">
            <a:avLst/>
          </a:prstGeom>
          <a:ln w="12700">
            <a:miter lim="400000"/>
          </a:ln>
        </p:spPr>
        <p:txBody>
          <a:bodyPr lIns="45719" rIns="45719" anchor="b">
            <a:spAutoFit/>
          </a:bodyPr>
          <a:lstStyle/>
          <a:p>
            <a:pPr marL="53975" indent="-53975">
              <a:defRPr sz="4400">
                <a:solidFill>
                  <a:srgbClr val="D7E4BD"/>
                </a:solidFill>
                <a:latin typeface="Times New Roman"/>
                <a:ea typeface="Times New Roman"/>
                <a:cs typeface="Times New Roman"/>
                <a:sym typeface="Times New Roman"/>
              </a:defRPr>
            </a:pPr>
          </a:p>
        </p:txBody>
      </p:sp>
      <p:sp>
        <p:nvSpPr>
          <p:cNvPr id="1393" name="Rectangle 2"/>
          <p:cNvSpPr txBox="1"/>
          <p:nvPr/>
        </p:nvSpPr>
        <p:spPr>
          <a:xfrm>
            <a:off x="502919" y="461630"/>
            <a:ext cx="8138161" cy="935370"/>
          </a:xfrm>
          <a:prstGeom prst="rect">
            <a:avLst/>
          </a:prstGeom>
          <a:ln w="12700">
            <a:miter lim="400000"/>
          </a:ln>
          <a:extLst>
            <a:ext uri="{C572A759-6A51-4108-AA02-DFA0A04FC94B}">
              <ma14:wrappingTextBoxFlag xmlns:ma14="http://schemas.microsoft.com/office/mac/drawingml/2011/main" val="1"/>
            </a:ext>
          </a:extLst>
        </p:spPr>
        <p:txBody>
          <a:bodyPr lIns="45719" rIns="45719" anchor="b">
            <a:spAutoFit/>
          </a:bodyPr>
          <a:lstStyle>
            <a:lvl1pPr marL="53975" indent="-53975">
              <a:defRPr sz="6000">
                <a:solidFill>
                  <a:srgbClr val="D7E4BD"/>
                </a:solidFill>
                <a:latin typeface="Times New Roman"/>
                <a:ea typeface="Times New Roman"/>
                <a:cs typeface="Times New Roman"/>
                <a:sym typeface="Times New Roman"/>
              </a:defRPr>
            </a:lvl1pPr>
          </a:lstStyle>
          <a:p>
            <a:pPr/>
            <a:r>
              <a:t>Global Airway Findings</a:t>
            </a:r>
          </a:p>
        </p:txBody>
      </p:sp>
      <p:pic>
        <p:nvPicPr>
          <p:cNvPr id="1394" name="Picture Placeholder 6" descr="Picture Placeholder 6"/>
          <p:cNvPicPr>
            <a:picLocks noChangeAspect="1"/>
          </p:cNvPicPr>
          <p:nvPr>
            <p:ph type="pic" idx="21"/>
          </p:nvPr>
        </p:nvPicPr>
        <p:blipFill>
          <a:blip r:embed="rId2">
            <a:extLst/>
          </a:blip>
          <a:stretch>
            <a:fillRect/>
          </a:stretch>
        </p:blipFill>
        <p:spPr>
          <a:xfrm>
            <a:off x="4192587" y="2286000"/>
            <a:ext cx="4613276" cy="3048000"/>
          </a:xfrm>
          <a:prstGeom prst="rect">
            <a:avLst/>
          </a:prstGeom>
          <a:effectLst>
            <a:outerShdw sx="100000" sy="100000" kx="0" ky="0" algn="b" rotWithShape="0" blurRad="63500" dist="38100" dir="2700000">
              <a:srgbClr val="000000">
                <a:alpha val="39998"/>
              </a:srgbClr>
            </a:outerShdw>
          </a:effectLst>
        </p:spPr>
      </p:pic>
      <p:sp>
        <p:nvSpPr>
          <p:cNvPr id="1395" name="Text Placeholder 7"/>
          <p:cNvSpPr txBox="1"/>
          <p:nvPr>
            <p:ph type="body" sz="half" idx="1"/>
          </p:nvPr>
        </p:nvSpPr>
        <p:spPr>
          <a:xfrm>
            <a:off x="446087" y="1965138"/>
            <a:ext cx="3527426" cy="3911601"/>
          </a:xfrm>
          <a:prstGeom prst="rect">
            <a:avLst/>
          </a:prstGeom>
          <a:solidFill>
            <a:srgbClr val="FFFFFF"/>
          </a:solidFill>
        </p:spPr>
        <p:txBody>
          <a:bodyPr/>
          <a:lstStyle/>
          <a:p>
            <a:pPr/>
            <a:r>
              <a:t>Scalloped Tongue  Yes/ No</a:t>
            </a:r>
          </a:p>
          <a:p>
            <a:pPr/>
          </a:p>
          <a:p>
            <a:pPr/>
          </a:p>
          <a:p>
            <a:pPr/>
            <a:r>
              <a:t>Tongue Ankylosis Yes/ No</a:t>
            </a:r>
          </a:p>
          <a:p>
            <a:pPr/>
          </a:p>
          <a:p>
            <a:pPr/>
          </a:p>
          <a:p>
            <a:pPr/>
            <a:r>
              <a:t>Tonsil grade  I II II IV V</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97" name="Rectangle 2"/>
          <p:cNvSpPr txBox="1"/>
          <p:nvPr/>
        </p:nvSpPr>
        <p:spPr>
          <a:xfrm>
            <a:off x="4182745" y="1603936"/>
            <a:ext cx="4709160" cy="715403"/>
          </a:xfrm>
          <a:prstGeom prst="rect">
            <a:avLst/>
          </a:prstGeom>
          <a:ln w="12700">
            <a:miter lim="400000"/>
          </a:ln>
        </p:spPr>
        <p:txBody>
          <a:bodyPr lIns="45719" rIns="45719" anchor="b">
            <a:spAutoFit/>
          </a:bodyPr>
          <a:lstStyle/>
          <a:p>
            <a:pPr marL="53975" indent="-53975">
              <a:defRPr sz="4400">
                <a:solidFill>
                  <a:srgbClr val="D7E4BD"/>
                </a:solidFill>
                <a:latin typeface="Times New Roman"/>
                <a:ea typeface="Times New Roman"/>
                <a:cs typeface="Times New Roman"/>
                <a:sym typeface="Times New Roman"/>
              </a:defRPr>
            </a:pPr>
          </a:p>
        </p:txBody>
      </p:sp>
      <p:sp>
        <p:nvSpPr>
          <p:cNvPr id="1398" name="Rectangle 2"/>
          <p:cNvSpPr txBox="1"/>
          <p:nvPr/>
        </p:nvSpPr>
        <p:spPr>
          <a:xfrm>
            <a:off x="502919" y="461630"/>
            <a:ext cx="8138161" cy="935370"/>
          </a:xfrm>
          <a:prstGeom prst="rect">
            <a:avLst/>
          </a:prstGeom>
          <a:ln w="12700">
            <a:miter lim="400000"/>
          </a:ln>
          <a:extLst>
            <a:ext uri="{C572A759-6A51-4108-AA02-DFA0A04FC94B}">
              <ma14:wrappingTextBoxFlag xmlns:ma14="http://schemas.microsoft.com/office/mac/drawingml/2011/main" val="1"/>
            </a:ext>
          </a:extLst>
        </p:spPr>
        <p:txBody>
          <a:bodyPr lIns="45719" rIns="45719" anchor="b">
            <a:spAutoFit/>
          </a:bodyPr>
          <a:lstStyle>
            <a:lvl1pPr marL="53975" indent="-53975">
              <a:defRPr sz="6000">
                <a:solidFill>
                  <a:srgbClr val="D7E4BD"/>
                </a:solidFill>
                <a:latin typeface="Times New Roman"/>
                <a:ea typeface="Times New Roman"/>
                <a:cs typeface="Times New Roman"/>
                <a:sym typeface="Times New Roman"/>
              </a:defRPr>
            </a:lvl1pPr>
          </a:lstStyle>
          <a:p>
            <a:pPr/>
            <a:r>
              <a:t>Global Occlusal Findings</a:t>
            </a:r>
          </a:p>
        </p:txBody>
      </p:sp>
      <p:pic>
        <p:nvPicPr>
          <p:cNvPr id="1399" name="Picture Placeholder 6" descr="Picture Placeholder 6"/>
          <p:cNvPicPr>
            <a:picLocks noChangeAspect="1"/>
          </p:cNvPicPr>
          <p:nvPr>
            <p:ph type="pic" idx="21"/>
          </p:nvPr>
        </p:nvPicPr>
        <p:blipFill>
          <a:blip r:embed="rId2">
            <a:extLst/>
          </a:blip>
          <a:stretch>
            <a:fillRect/>
          </a:stretch>
        </p:blipFill>
        <p:spPr>
          <a:xfrm>
            <a:off x="4192587" y="2286000"/>
            <a:ext cx="4613276" cy="3048000"/>
          </a:xfrm>
          <a:prstGeom prst="rect">
            <a:avLst/>
          </a:prstGeom>
          <a:effectLst>
            <a:outerShdw sx="100000" sy="100000" kx="0" ky="0" algn="b" rotWithShape="0" blurRad="63500" dist="38100" dir="2700000">
              <a:srgbClr val="000000">
                <a:alpha val="39998"/>
              </a:srgbClr>
            </a:outerShdw>
          </a:effectLst>
        </p:spPr>
      </p:pic>
      <p:sp>
        <p:nvSpPr>
          <p:cNvPr id="1400" name="Text Placeholder 7"/>
          <p:cNvSpPr txBox="1"/>
          <p:nvPr>
            <p:ph type="body" sz="half" idx="1"/>
          </p:nvPr>
        </p:nvSpPr>
        <p:spPr>
          <a:xfrm>
            <a:off x="457200" y="2024063"/>
            <a:ext cx="3527425" cy="3911601"/>
          </a:xfrm>
          <a:prstGeom prst="rect">
            <a:avLst/>
          </a:prstGeom>
          <a:solidFill>
            <a:srgbClr val="FFFFFF"/>
          </a:solidFill>
        </p:spPr>
        <p:txBody>
          <a:bodyPr/>
          <a:lstStyle/>
          <a:p>
            <a:pPr/>
            <a:r>
              <a:t>Additional notes or observations</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02" name="Rectangle 2"/>
          <p:cNvSpPr txBox="1"/>
          <p:nvPr/>
        </p:nvSpPr>
        <p:spPr>
          <a:xfrm>
            <a:off x="4182745" y="1603936"/>
            <a:ext cx="4709160" cy="715403"/>
          </a:xfrm>
          <a:prstGeom prst="rect">
            <a:avLst/>
          </a:prstGeom>
          <a:ln w="12700">
            <a:miter lim="400000"/>
          </a:ln>
          <a:extLst>
            <a:ext uri="{C572A759-6A51-4108-AA02-DFA0A04FC94B}">
              <ma14:wrappingTextBoxFlag xmlns:ma14="http://schemas.microsoft.com/office/mac/drawingml/2011/main" val="1"/>
            </a:ext>
          </a:extLst>
        </p:spPr>
        <p:txBody>
          <a:bodyPr lIns="45719" rIns="45719" anchor="b">
            <a:spAutoFit/>
          </a:bodyPr>
          <a:lstStyle>
            <a:lvl1pPr marL="53975" indent="-53975">
              <a:defRPr sz="4400">
                <a:solidFill>
                  <a:srgbClr val="D7E4BD"/>
                </a:solidFill>
                <a:latin typeface="Times New Roman"/>
                <a:ea typeface="Times New Roman"/>
                <a:cs typeface="Times New Roman"/>
                <a:sym typeface="Times New Roman"/>
              </a:defRPr>
            </a:lvl1pPr>
          </a:lstStyle>
          <a:p>
            <a:pPr/>
            <a:r>
              <a:t>Pathosis</a:t>
            </a:r>
          </a:p>
        </p:txBody>
      </p:sp>
      <p:sp>
        <p:nvSpPr>
          <p:cNvPr id="1403" name="Rectangle 2"/>
          <p:cNvSpPr txBox="1"/>
          <p:nvPr/>
        </p:nvSpPr>
        <p:spPr>
          <a:xfrm>
            <a:off x="502919" y="461630"/>
            <a:ext cx="8138161" cy="935370"/>
          </a:xfrm>
          <a:prstGeom prst="rect">
            <a:avLst/>
          </a:prstGeom>
          <a:ln w="12700">
            <a:miter lim="400000"/>
          </a:ln>
          <a:extLst>
            <a:ext uri="{C572A759-6A51-4108-AA02-DFA0A04FC94B}">
              <ma14:wrappingTextBoxFlag xmlns:ma14="http://schemas.microsoft.com/office/mac/drawingml/2011/main" val="1"/>
            </a:ext>
          </a:extLst>
        </p:spPr>
        <p:txBody>
          <a:bodyPr lIns="45719" rIns="45719" anchor="b">
            <a:spAutoFit/>
          </a:bodyPr>
          <a:lstStyle/>
          <a:p>
            <a:pPr marL="53975" indent="-53975">
              <a:defRPr sz="6000">
                <a:solidFill>
                  <a:srgbClr val="D7E4BD"/>
                </a:solidFill>
                <a:latin typeface="Times New Roman"/>
                <a:ea typeface="Times New Roman"/>
                <a:cs typeface="Times New Roman"/>
                <a:sym typeface="Times New Roman"/>
              </a:defRPr>
            </a:pPr>
            <a:r>
              <a:t>“</a:t>
            </a:r>
            <a:r>
              <a:t>Regional</a:t>
            </a:r>
            <a:r>
              <a:t>”</a:t>
            </a:r>
            <a:r>
              <a:t> Findings</a:t>
            </a:r>
          </a:p>
        </p:txBody>
      </p:sp>
      <p:pic>
        <p:nvPicPr>
          <p:cNvPr id="1404" name="Picture Placeholder 6" descr="Picture Placeholder 6"/>
          <p:cNvPicPr>
            <a:picLocks noChangeAspect="1"/>
          </p:cNvPicPr>
          <p:nvPr>
            <p:ph type="pic" idx="21"/>
          </p:nvPr>
        </p:nvPicPr>
        <p:blipFill>
          <a:blip r:embed="rId2">
            <a:extLst/>
          </a:blip>
          <a:stretch>
            <a:fillRect/>
          </a:stretch>
        </p:blipFill>
        <p:spPr>
          <a:xfrm>
            <a:off x="4192587" y="2286000"/>
            <a:ext cx="4613276" cy="3048000"/>
          </a:xfrm>
          <a:prstGeom prst="rect">
            <a:avLst/>
          </a:prstGeom>
          <a:effectLst>
            <a:outerShdw sx="100000" sy="100000" kx="0" ky="0" algn="b" rotWithShape="0" blurRad="63500" dist="38100" dir="2700000">
              <a:srgbClr val="000000">
                <a:alpha val="39998"/>
              </a:srgbClr>
            </a:outerShdw>
          </a:effectLst>
        </p:spPr>
      </p:pic>
      <p:sp>
        <p:nvSpPr>
          <p:cNvPr id="1405" name="Text Placeholder 7"/>
          <p:cNvSpPr txBox="1"/>
          <p:nvPr>
            <p:ph type="body" sz="half" idx="1"/>
          </p:nvPr>
        </p:nvSpPr>
        <p:spPr>
          <a:xfrm>
            <a:off x="457200" y="2024063"/>
            <a:ext cx="3527425" cy="3911601"/>
          </a:xfrm>
          <a:prstGeom prst="rect">
            <a:avLst/>
          </a:prstGeom>
          <a:solidFill>
            <a:srgbClr val="FFFFFF"/>
          </a:solidFill>
        </p:spPr>
        <p:txBody>
          <a:bodyPr/>
          <a:lstStyle/>
          <a:p>
            <a:pPr/>
            <a:r>
              <a:t>Intra-oral – </a:t>
            </a:r>
          </a:p>
          <a:p>
            <a:pPr/>
          </a:p>
          <a:p>
            <a:pPr/>
          </a:p>
          <a:p>
            <a:pPr/>
          </a:p>
          <a:p>
            <a:pPr/>
          </a:p>
          <a:p>
            <a:pPr/>
          </a:p>
          <a:p>
            <a:pPr/>
            <a:r>
              <a:t>Extra-oral –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07" name="Rectangle 2"/>
          <p:cNvSpPr txBox="1"/>
          <p:nvPr/>
        </p:nvSpPr>
        <p:spPr>
          <a:xfrm>
            <a:off x="4182745" y="1603936"/>
            <a:ext cx="4709160" cy="715403"/>
          </a:xfrm>
          <a:prstGeom prst="rect">
            <a:avLst/>
          </a:prstGeom>
          <a:ln w="12700">
            <a:miter lim="400000"/>
          </a:ln>
          <a:extLst>
            <a:ext uri="{C572A759-6A51-4108-AA02-DFA0A04FC94B}">
              <ma14:wrappingTextBoxFlag xmlns:ma14="http://schemas.microsoft.com/office/mac/drawingml/2011/main" val="1"/>
            </a:ext>
          </a:extLst>
        </p:spPr>
        <p:txBody>
          <a:bodyPr lIns="45719" rIns="45719" anchor="b">
            <a:spAutoFit/>
          </a:bodyPr>
          <a:lstStyle>
            <a:lvl1pPr marL="53975" indent="-53975">
              <a:defRPr sz="4400">
                <a:solidFill>
                  <a:srgbClr val="D7E4BD"/>
                </a:solidFill>
                <a:latin typeface="Times New Roman"/>
                <a:ea typeface="Times New Roman"/>
                <a:cs typeface="Times New Roman"/>
                <a:sym typeface="Times New Roman"/>
              </a:defRPr>
            </a:lvl1pPr>
          </a:lstStyle>
          <a:p>
            <a:pPr/>
            <a:r>
              <a:t>Periodontal</a:t>
            </a:r>
          </a:p>
        </p:txBody>
      </p:sp>
      <p:sp>
        <p:nvSpPr>
          <p:cNvPr id="1408" name="Rectangle 2"/>
          <p:cNvSpPr txBox="1"/>
          <p:nvPr/>
        </p:nvSpPr>
        <p:spPr>
          <a:xfrm>
            <a:off x="502919" y="461630"/>
            <a:ext cx="8138161" cy="935370"/>
          </a:xfrm>
          <a:prstGeom prst="rect">
            <a:avLst/>
          </a:prstGeom>
          <a:ln w="12700">
            <a:miter lim="400000"/>
          </a:ln>
          <a:extLst>
            <a:ext uri="{C572A759-6A51-4108-AA02-DFA0A04FC94B}">
              <ma14:wrappingTextBoxFlag xmlns:ma14="http://schemas.microsoft.com/office/mac/drawingml/2011/main" val="1"/>
            </a:ext>
          </a:extLst>
        </p:spPr>
        <p:txBody>
          <a:bodyPr lIns="45719" rIns="45719" anchor="b">
            <a:spAutoFit/>
          </a:bodyPr>
          <a:lstStyle/>
          <a:p>
            <a:pPr marL="53975" indent="-53975">
              <a:defRPr sz="6000">
                <a:solidFill>
                  <a:srgbClr val="D7E4BD"/>
                </a:solidFill>
                <a:latin typeface="Times New Roman"/>
                <a:ea typeface="Times New Roman"/>
                <a:cs typeface="Times New Roman"/>
                <a:sym typeface="Times New Roman"/>
              </a:defRPr>
            </a:pPr>
            <a:r>
              <a:t>“</a:t>
            </a:r>
            <a:r>
              <a:t>Regional</a:t>
            </a:r>
            <a:r>
              <a:t>”</a:t>
            </a:r>
            <a:r>
              <a:t> Findings</a:t>
            </a:r>
          </a:p>
        </p:txBody>
      </p:sp>
      <p:pic>
        <p:nvPicPr>
          <p:cNvPr id="1409" name="Picture Placeholder 6" descr="Picture Placeholder 6"/>
          <p:cNvPicPr>
            <a:picLocks noChangeAspect="1"/>
          </p:cNvPicPr>
          <p:nvPr>
            <p:ph type="pic" idx="21"/>
          </p:nvPr>
        </p:nvPicPr>
        <p:blipFill>
          <a:blip r:embed="rId2">
            <a:extLst/>
          </a:blip>
          <a:stretch>
            <a:fillRect/>
          </a:stretch>
        </p:blipFill>
        <p:spPr>
          <a:xfrm>
            <a:off x="4192587" y="2286000"/>
            <a:ext cx="4613276" cy="3048000"/>
          </a:xfrm>
          <a:prstGeom prst="rect">
            <a:avLst/>
          </a:prstGeom>
          <a:effectLst>
            <a:outerShdw sx="100000" sy="100000" kx="0" ky="0" algn="b" rotWithShape="0" blurRad="63500" dist="38100" dir="2700000">
              <a:srgbClr val="000000">
                <a:alpha val="39998"/>
              </a:srgbClr>
            </a:outerShdw>
          </a:effectLst>
        </p:spPr>
      </p:pic>
      <p:sp>
        <p:nvSpPr>
          <p:cNvPr id="1410" name="Text Placeholder 7"/>
          <p:cNvSpPr txBox="1"/>
          <p:nvPr>
            <p:ph type="body" sz="half" idx="1"/>
          </p:nvPr>
        </p:nvSpPr>
        <p:spPr>
          <a:xfrm>
            <a:off x="457200" y="2024063"/>
            <a:ext cx="3527425" cy="3911601"/>
          </a:xfrm>
          <a:prstGeom prst="rect">
            <a:avLst/>
          </a:prstGeom>
          <a:solidFill>
            <a:srgbClr val="FFFFFF"/>
          </a:solidFill>
        </p:spPr>
        <p:txBody>
          <a:bodyPr/>
          <a:lstStyle/>
          <a:p>
            <a:pP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12" name="Rectangle 2"/>
          <p:cNvSpPr txBox="1"/>
          <p:nvPr/>
        </p:nvSpPr>
        <p:spPr>
          <a:xfrm>
            <a:off x="502919" y="461630"/>
            <a:ext cx="8138161" cy="935370"/>
          </a:xfrm>
          <a:prstGeom prst="rect">
            <a:avLst/>
          </a:prstGeom>
          <a:ln w="12700">
            <a:miter lim="400000"/>
          </a:ln>
          <a:extLst>
            <a:ext uri="{C572A759-6A51-4108-AA02-DFA0A04FC94B}">
              <ma14:wrappingTextBoxFlag xmlns:ma14="http://schemas.microsoft.com/office/mac/drawingml/2011/main" val="1"/>
            </a:ext>
          </a:extLst>
        </p:spPr>
        <p:txBody>
          <a:bodyPr lIns="45719" rIns="45719" anchor="b">
            <a:spAutoFit/>
          </a:bodyPr>
          <a:lstStyle>
            <a:lvl1pPr marL="53975" indent="-53975">
              <a:defRPr sz="6000">
                <a:solidFill>
                  <a:srgbClr val="D7E4BD"/>
                </a:solidFill>
                <a:latin typeface="Times New Roman"/>
                <a:ea typeface="Times New Roman"/>
                <a:cs typeface="Times New Roman"/>
                <a:sym typeface="Times New Roman"/>
              </a:defRPr>
            </a:lvl1pPr>
          </a:lstStyle>
          <a:p>
            <a:pPr/>
            <a:r>
              <a:t>Periodontal Chart</a:t>
            </a:r>
          </a:p>
        </p:txBody>
      </p:sp>
      <p:pic>
        <p:nvPicPr>
          <p:cNvPr id="1413" name="Picture Placeholder 6" descr="Picture Placeholder 6"/>
          <p:cNvPicPr>
            <a:picLocks noChangeAspect="1"/>
          </p:cNvPicPr>
          <p:nvPr>
            <p:ph type="pic" idx="21"/>
          </p:nvPr>
        </p:nvPicPr>
        <p:blipFill>
          <a:blip r:embed="rId2">
            <a:extLst/>
          </a:blip>
          <a:stretch>
            <a:fillRect/>
          </a:stretch>
        </p:blipFill>
        <p:spPr>
          <a:xfrm>
            <a:off x="304800" y="1524000"/>
            <a:ext cx="8534400" cy="4114800"/>
          </a:xfrm>
          <a:prstGeom prst="rect">
            <a:avLst/>
          </a:prstGeom>
          <a:effectLst>
            <a:outerShdw sx="100000" sy="100000" kx="0" ky="0" algn="b" rotWithShape="0" blurRad="63500" dist="38100" dir="2700000">
              <a:srgbClr val="000000">
                <a:alpha val="39998"/>
              </a:srgbClr>
            </a:outerShdw>
          </a:effectLst>
        </p:spPr>
      </p:pic>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15" name="Rectangle 2"/>
          <p:cNvSpPr txBox="1"/>
          <p:nvPr/>
        </p:nvSpPr>
        <p:spPr>
          <a:xfrm>
            <a:off x="502919" y="461630"/>
            <a:ext cx="8138161" cy="935370"/>
          </a:xfrm>
          <a:prstGeom prst="rect">
            <a:avLst/>
          </a:prstGeom>
          <a:ln w="12700">
            <a:miter lim="400000"/>
          </a:ln>
          <a:extLst>
            <a:ext uri="{C572A759-6A51-4108-AA02-DFA0A04FC94B}">
              <ma14:wrappingTextBoxFlag xmlns:ma14="http://schemas.microsoft.com/office/mac/drawingml/2011/main" val="1"/>
            </a:ext>
          </a:extLst>
        </p:spPr>
        <p:txBody>
          <a:bodyPr lIns="45719" rIns="45719" anchor="b">
            <a:spAutoFit/>
          </a:bodyPr>
          <a:lstStyle/>
          <a:p>
            <a:pPr marL="53975" indent="-53975">
              <a:defRPr sz="6000">
                <a:solidFill>
                  <a:srgbClr val="D7E4BD"/>
                </a:solidFill>
                <a:latin typeface="Times New Roman"/>
                <a:ea typeface="Times New Roman"/>
                <a:cs typeface="Times New Roman"/>
                <a:sym typeface="Times New Roman"/>
              </a:defRPr>
            </a:pPr>
            <a:r>
              <a:t>“</a:t>
            </a:r>
            <a:r>
              <a:t>Regional</a:t>
            </a:r>
            <a:r>
              <a:t>”</a:t>
            </a:r>
            <a:r>
              <a:t> Findings</a:t>
            </a:r>
          </a:p>
        </p:txBody>
      </p:sp>
      <p:pic>
        <p:nvPicPr>
          <p:cNvPr id="1416" name="Picture Placeholder 6" descr="Picture Placeholder 6"/>
          <p:cNvPicPr>
            <a:picLocks noChangeAspect="1"/>
          </p:cNvPicPr>
          <p:nvPr>
            <p:ph type="pic" idx="21"/>
          </p:nvPr>
        </p:nvPicPr>
        <p:blipFill>
          <a:blip r:embed="rId2">
            <a:extLst/>
          </a:blip>
          <a:stretch>
            <a:fillRect/>
          </a:stretch>
        </p:blipFill>
        <p:spPr>
          <a:xfrm>
            <a:off x="4192587" y="2286000"/>
            <a:ext cx="4613276" cy="3048000"/>
          </a:xfrm>
          <a:prstGeom prst="rect">
            <a:avLst/>
          </a:prstGeom>
          <a:effectLst>
            <a:outerShdw sx="100000" sy="100000" kx="0" ky="0" algn="b" rotWithShape="0" blurRad="63500" dist="38100" dir="2700000">
              <a:srgbClr val="000000">
                <a:alpha val="39998"/>
              </a:srgbClr>
            </a:outerShdw>
          </a:effectLst>
        </p:spPr>
      </p:pic>
      <p:sp>
        <p:nvSpPr>
          <p:cNvPr id="1417" name="Text Placeholder 7"/>
          <p:cNvSpPr txBox="1"/>
          <p:nvPr>
            <p:ph type="body" sz="half" idx="1"/>
          </p:nvPr>
        </p:nvSpPr>
        <p:spPr>
          <a:xfrm>
            <a:off x="457200" y="2024063"/>
            <a:ext cx="3527425" cy="3911601"/>
          </a:xfrm>
          <a:prstGeom prst="rect">
            <a:avLst/>
          </a:prstGeom>
          <a:solidFill>
            <a:srgbClr val="FFFFFF"/>
          </a:solidFill>
        </p:spPr>
        <p:txBody>
          <a:bodyPr/>
          <a:lstStyle/>
          <a:p>
            <a:pPr/>
            <a:r>
              <a:t>Caries – </a:t>
            </a:r>
          </a:p>
        </p:txBody>
      </p:sp>
      <p:sp>
        <p:nvSpPr>
          <p:cNvPr id="1418" name="Rectangle 2"/>
          <p:cNvSpPr txBox="1"/>
          <p:nvPr/>
        </p:nvSpPr>
        <p:spPr>
          <a:xfrm>
            <a:off x="4182745" y="1713920"/>
            <a:ext cx="4709160" cy="605419"/>
          </a:xfrm>
          <a:prstGeom prst="rect">
            <a:avLst/>
          </a:prstGeom>
          <a:ln w="12700">
            <a:miter lim="400000"/>
          </a:ln>
          <a:extLst>
            <a:ext uri="{C572A759-6A51-4108-AA02-DFA0A04FC94B}">
              <ma14:wrappingTextBoxFlag xmlns:ma14="http://schemas.microsoft.com/office/mac/drawingml/2011/main" val="1"/>
            </a:ext>
          </a:extLst>
        </p:spPr>
        <p:txBody>
          <a:bodyPr lIns="45719" rIns="45719" anchor="b">
            <a:spAutoFit/>
          </a:bodyPr>
          <a:lstStyle>
            <a:lvl1pPr marL="53975" indent="-53975">
              <a:defRPr sz="3600">
                <a:solidFill>
                  <a:srgbClr val="D7E4BD"/>
                </a:solidFill>
                <a:latin typeface="Times New Roman"/>
                <a:ea typeface="Times New Roman"/>
                <a:cs typeface="Times New Roman"/>
                <a:sym typeface="Times New Roman"/>
              </a:defRPr>
            </a:lvl1pPr>
          </a:lstStyle>
          <a:p>
            <a:pPr/>
            <a:r>
              <a:t>Biomechanics</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20" name="Rectangle 2"/>
          <p:cNvSpPr txBox="1"/>
          <p:nvPr/>
        </p:nvSpPr>
        <p:spPr>
          <a:xfrm>
            <a:off x="502919" y="461630"/>
            <a:ext cx="8138161" cy="935370"/>
          </a:xfrm>
          <a:prstGeom prst="rect">
            <a:avLst/>
          </a:prstGeom>
          <a:ln w="12700">
            <a:miter lim="400000"/>
          </a:ln>
          <a:extLst>
            <a:ext uri="{C572A759-6A51-4108-AA02-DFA0A04FC94B}">
              <ma14:wrappingTextBoxFlag xmlns:ma14="http://schemas.microsoft.com/office/mac/drawingml/2011/main" val="1"/>
            </a:ext>
          </a:extLst>
        </p:spPr>
        <p:txBody>
          <a:bodyPr lIns="45719" rIns="45719" anchor="b">
            <a:spAutoFit/>
          </a:bodyPr>
          <a:lstStyle/>
          <a:p>
            <a:pPr marL="53975" indent="-53975">
              <a:defRPr sz="6000">
                <a:solidFill>
                  <a:srgbClr val="D7E4BD"/>
                </a:solidFill>
                <a:latin typeface="Times New Roman"/>
                <a:ea typeface="Times New Roman"/>
                <a:cs typeface="Times New Roman"/>
                <a:sym typeface="Times New Roman"/>
              </a:defRPr>
            </a:pPr>
            <a:r>
              <a:t>“</a:t>
            </a:r>
            <a:r>
              <a:t>Regional</a:t>
            </a:r>
            <a:r>
              <a:t>”</a:t>
            </a:r>
            <a:r>
              <a:t> Findings</a:t>
            </a:r>
          </a:p>
        </p:txBody>
      </p:sp>
      <p:pic>
        <p:nvPicPr>
          <p:cNvPr id="1421" name="Picture Placeholder 6" descr="Picture Placeholder 6"/>
          <p:cNvPicPr>
            <a:picLocks noChangeAspect="1"/>
          </p:cNvPicPr>
          <p:nvPr>
            <p:ph type="pic" idx="21"/>
          </p:nvPr>
        </p:nvPicPr>
        <p:blipFill>
          <a:blip r:embed="rId2">
            <a:extLst/>
          </a:blip>
          <a:stretch>
            <a:fillRect/>
          </a:stretch>
        </p:blipFill>
        <p:spPr>
          <a:xfrm>
            <a:off x="4192587" y="2286000"/>
            <a:ext cx="4613276" cy="3048000"/>
          </a:xfrm>
          <a:prstGeom prst="rect">
            <a:avLst/>
          </a:prstGeom>
          <a:effectLst>
            <a:outerShdw sx="100000" sy="100000" kx="0" ky="0" algn="b" rotWithShape="0" blurRad="63500" dist="38100" dir="2700000">
              <a:srgbClr val="000000">
                <a:alpha val="39998"/>
              </a:srgbClr>
            </a:outerShdw>
          </a:effectLst>
        </p:spPr>
      </p:pic>
      <p:sp>
        <p:nvSpPr>
          <p:cNvPr id="1422" name="Text Placeholder 7"/>
          <p:cNvSpPr txBox="1"/>
          <p:nvPr>
            <p:ph type="body" sz="half" idx="1"/>
          </p:nvPr>
        </p:nvSpPr>
        <p:spPr>
          <a:xfrm>
            <a:off x="457200" y="2024063"/>
            <a:ext cx="3527425" cy="3911601"/>
          </a:xfrm>
          <a:prstGeom prst="rect">
            <a:avLst/>
          </a:prstGeom>
          <a:solidFill>
            <a:srgbClr val="FFFFFF"/>
          </a:solidFill>
        </p:spPr>
        <p:txBody>
          <a:bodyPr/>
          <a:lstStyle/>
          <a:p>
            <a:pPr/>
            <a:r>
              <a:t>Restorations and </a:t>
            </a:r>
          </a:p>
          <a:p>
            <a:pPr/>
            <a:r>
              <a:t>tooth integrity –</a:t>
            </a:r>
          </a:p>
          <a:p>
            <a:pPr/>
          </a:p>
          <a:p>
            <a:pPr/>
          </a:p>
          <a:p>
            <a:pPr/>
          </a:p>
          <a:p>
            <a:pPr/>
          </a:p>
          <a:p>
            <a:pPr/>
          </a:p>
          <a:p>
            <a:pPr/>
          </a:p>
          <a:p>
            <a:pPr/>
          </a:p>
          <a:p>
            <a:pPr/>
            <a:r>
              <a:t>(craze lines, fractures, erosion, attrition)</a:t>
            </a:r>
          </a:p>
        </p:txBody>
      </p:sp>
      <p:sp>
        <p:nvSpPr>
          <p:cNvPr id="1423" name="Rectangle 2"/>
          <p:cNvSpPr txBox="1"/>
          <p:nvPr/>
        </p:nvSpPr>
        <p:spPr>
          <a:xfrm>
            <a:off x="4182745" y="1713920"/>
            <a:ext cx="4709160" cy="605419"/>
          </a:xfrm>
          <a:prstGeom prst="rect">
            <a:avLst/>
          </a:prstGeom>
          <a:ln w="12700">
            <a:miter lim="400000"/>
          </a:ln>
          <a:extLst>
            <a:ext uri="{C572A759-6A51-4108-AA02-DFA0A04FC94B}">
              <ma14:wrappingTextBoxFlag xmlns:ma14="http://schemas.microsoft.com/office/mac/drawingml/2011/main" val="1"/>
            </a:ext>
          </a:extLst>
        </p:spPr>
        <p:txBody>
          <a:bodyPr lIns="45719" rIns="45719" anchor="b">
            <a:spAutoFit/>
          </a:bodyPr>
          <a:lstStyle>
            <a:lvl1pPr marL="53975" indent="-53975">
              <a:defRPr sz="3600">
                <a:solidFill>
                  <a:srgbClr val="D7E4BD"/>
                </a:solidFill>
                <a:latin typeface="Times New Roman"/>
                <a:ea typeface="Times New Roman"/>
                <a:cs typeface="Times New Roman"/>
                <a:sym typeface="Times New Roman"/>
              </a:defRPr>
            </a:lvl1pPr>
          </a:lstStyle>
          <a:p>
            <a:pPr/>
            <a:r>
              <a:t>Biomechanics</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25" name="Rectangle 2"/>
          <p:cNvSpPr txBox="1"/>
          <p:nvPr/>
        </p:nvSpPr>
        <p:spPr>
          <a:xfrm>
            <a:off x="502919" y="461630"/>
            <a:ext cx="8138161" cy="935370"/>
          </a:xfrm>
          <a:prstGeom prst="rect">
            <a:avLst/>
          </a:prstGeom>
          <a:ln w="12700">
            <a:miter lim="400000"/>
          </a:ln>
          <a:extLst>
            <a:ext uri="{C572A759-6A51-4108-AA02-DFA0A04FC94B}">
              <ma14:wrappingTextBoxFlag xmlns:ma14="http://schemas.microsoft.com/office/mac/drawingml/2011/main" val="1"/>
            </a:ext>
          </a:extLst>
        </p:spPr>
        <p:txBody>
          <a:bodyPr lIns="45719" rIns="45719" anchor="b">
            <a:spAutoFit/>
          </a:bodyPr>
          <a:lstStyle/>
          <a:p>
            <a:pPr marL="53975" indent="-53975">
              <a:defRPr sz="6000">
                <a:solidFill>
                  <a:srgbClr val="D7E4BD"/>
                </a:solidFill>
                <a:latin typeface="Times New Roman"/>
                <a:ea typeface="Times New Roman"/>
                <a:cs typeface="Times New Roman"/>
                <a:sym typeface="Times New Roman"/>
              </a:defRPr>
            </a:pPr>
            <a:r>
              <a:t>“</a:t>
            </a:r>
            <a:r>
              <a:t>Regional</a:t>
            </a:r>
            <a:r>
              <a:t>”</a:t>
            </a:r>
            <a:r>
              <a:t> Findings</a:t>
            </a:r>
          </a:p>
        </p:txBody>
      </p:sp>
      <p:pic>
        <p:nvPicPr>
          <p:cNvPr id="1426" name="Picture Placeholder 6" descr="Picture Placeholder 6"/>
          <p:cNvPicPr>
            <a:picLocks noChangeAspect="1"/>
          </p:cNvPicPr>
          <p:nvPr>
            <p:ph type="pic" idx="21"/>
          </p:nvPr>
        </p:nvPicPr>
        <p:blipFill>
          <a:blip r:embed="rId2">
            <a:extLst/>
          </a:blip>
          <a:stretch>
            <a:fillRect/>
          </a:stretch>
        </p:blipFill>
        <p:spPr>
          <a:xfrm>
            <a:off x="4192587" y="2286000"/>
            <a:ext cx="4613276" cy="3048000"/>
          </a:xfrm>
          <a:prstGeom prst="rect">
            <a:avLst/>
          </a:prstGeom>
          <a:effectLst>
            <a:outerShdw sx="100000" sy="100000" kx="0" ky="0" algn="b" rotWithShape="0" blurRad="63500" dist="38100" dir="2700000">
              <a:srgbClr val="000000">
                <a:alpha val="39998"/>
              </a:srgbClr>
            </a:outerShdw>
          </a:effectLst>
        </p:spPr>
      </p:pic>
      <p:sp>
        <p:nvSpPr>
          <p:cNvPr id="1427" name="Text Placeholder 7"/>
          <p:cNvSpPr txBox="1"/>
          <p:nvPr>
            <p:ph type="body" sz="half" idx="1"/>
          </p:nvPr>
        </p:nvSpPr>
        <p:spPr>
          <a:xfrm>
            <a:off x="457200" y="2024063"/>
            <a:ext cx="3527425" cy="3911601"/>
          </a:xfrm>
          <a:prstGeom prst="rect">
            <a:avLst/>
          </a:prstGeom>
          <a:solidFill>
            <a:srgbClr val="FFFFFF"/>
          </a:solidFill>
        </p:spPr>
        <p:txBody>
          <a:bodyPr/>
          <a:lstStyle/>
          <a:p>
            <a:pPr/>
            <a:r>
              <a:t>Endodontic – </a:t>
            </a:r>
          </a:p>
        </p:txBody>
      </p:sp>
      <p:sp>
        <p:nvSpPr>
          <p:cNvPr id="1428" name="Rectangle 2"/>
          <p:cNvSpPr txBox="1"/>
          <p:nvPr/>
        </p:nvSpPr>
        <p:spPr>
          <a:xfrm>
            <a:off x="4182745" y="1713920"/>
            <a:ext cx="4709160" cy="605419"/>
          </a:xfrm>
          <a:prstGeom prst="rect">
            <a:avLst/>
          </a:prstGeom>
          <a:ln w="12700">
            <a:miter lim="400000"/>
          </a:ln>
          <a:extLst>
            <a:ext uri="{C572A759-6A51-4108-AA02-DFA0A04FC94B}">
              <ma14:wrappingTextBoxFlag xmlns:ma14="http://schemas.microsoft.com/office/mac/drawingml/2011/main" val="1"/>
            </a:ext>
          </a:extLst>
        </p:spPr>
        <p:txBody>
          <a:bodyPr lIns="45719" rIns="45719" anchor="b">
            <a:spAutoFit/>
          </a:bodyPr>
          <a:lstStyle>
            <a:lvl1pPr marL="53975" indent="-53975">
              <a:defRPr sz="3600">
                <a:solidFill>
                  <a:srgbClr val="D7E4BD"/>
                </a:solidFill>
                <a:latin typeface="Times New Roman"/>
                <a:ea typeface="Times New Roman"/>
                <a:cs typeface="Times New Roman"/>
                <a:sym typeface="Times New Roman"/>
              </a:defRPr>
            </a:lvl1pPr>
          </a:lstStyle>
          <a:p>
            <a:pPr/>
            <a:r>
              <a:t>Biomechanics</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30" name="Rectangle 2"/>
          <p:cNvSpPr txBox="1"/>
          <p:nvPr/>
        </p:nvSpPr>
        <p:spPr>
          <a:xfrm>
            <a:off x="502919" y="461630"/>
            <a:ext cx="8138161" cy="935370"/>
          </a:xfrm>
          <a:prstGeom prst="rect">
            <a:avLst/>
          </a:prstGeom>
          <a:ln w="12700">
            <a:miter lim="400000"/>
          </a:ln>
          <a:extLst>
            <a:ext uri="{C572A759-6A51-4108-AA02-DFA0A04FC94B}">
              <ma14:wrappingTextBoxFlag xmlns:ma14="http://schemas.microsoft.com/office/mac/drawingml/2011/main" val="1"/>
            </a:ext>
          </a:extLst>
        </p:spPr>
        <p:txBody>
          <a:bodyPr lIns="45719" rIns="45719" anchor="b">
            <a:spAutoFit/>
          </a:bodyPr>
          <a:lstStyle>
            <a:lvl1pPr marL="53975" indent="-53975">
              <a:defRPr sz="6000">
                <a:solidFill>
                  <a:srgbClr val="D7E4BD"/>
                </a:solidFill>
                <a:latin typeface="Times New Roman"/>
                <a:ea typeface="Times New Roman"/>
                <a:cs typeface="Times New Roman"/>
                <a:sym typeface="Times New Roman"/>
              </a:defRPr>
            </a:lvl1pPr>
          </a:lstStyle>
          <a:p>
            <a:pPr/>
            <a:r>
              <a:t>Specialty Findings</a:t>
            </a:r>
          </a:p>
        </p:txBody>
      </p:sp>
      <p:pic>
        <p:nvPicPr>
          <p:cNvPr id="1431" name="Picture Placeholder 5" descr="Picture Placeholder 5"/>
          <p:cNvPicPr>
            <a:picLocks noChangeAspect="1"/>
          </p:cNvPicPr>
          <p:nvPr>
            <p:ph type="pic" idx="21"/>
          </p:nvPr>
        </p:nvPicPr>
        <p:blipFill>
          <a:blip r:embed="rId2">
            <a:extLst/>
          </a:blip>
          <a:stretch>
            <a:fillRect/>
          </a:stretch>
        </p:blipFill>
        <p:spPr>
          <a:xfrm>
            <a:off x="4192587" y="2286000"/>
            <a:ext cx="4613276" cy="3048000"/>
          </a:xfrm>
          <a:prstGeom prst="rect">
            <a:avLst/>
          </a:prstGeom>
          <a:effectLst>
            <a:outerShdw sx="100000" sy="100000" kx="0" ky="0" algn="b" rotWithShape="0" blurRad="63500" dist="38100" dir="2700000">
              <a:srgbClr val="000000">
                <a:alpha val="39998"/>
              </a:srgbClr>
            </a:outerShdw>
          </a:effectLst>
        </p:spPr>
      </p:pic>
      <p:sp>
        <p:nvSpPr>
          <p:cNvPr id="1432" name="Content Placeholder 4"/>
          <p:cNvSpPr txBox="1"/>
          <p:nvPr>
            <p:ph type="body" sz="half" idx="1"/>
          </p:nvPr>
        </p:nvSpPr>
        <p:spPr>
          <a:xfrm>
            <a:off x="457200" y="2024063"/>
            <a:ext cx="3527425" cy="3911601"/>
          </a:xfrm>
          <a:prstGeom prst="rect">
            <a:avLst/>
          </a:prstGeom>
          <a:solidFill>
            <a:srgbClr val="FFFFFF"/>
          </a:solidFill>
        </p:spPr>
        <p:txBody>
          <a:bodyPr/>
          <a:lstStyle/>
          <a:p>
            <a:pP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85" name="Rectangle 3"/>
          <p:cNvSpPr txBox="1"/>
          <p:nvPr>
            <p:ph type="title"/>
          </p:nvPr>
        </p:nvSpPr>
        <p:spPr>
          <a:prstGeom prst="rect">
            <a:avLst/>
          </a:prstGeom>
        </p:spPr>
        <p:txBody>
          <a:bodyPr/>
          <a:lstStyle/>
          <a:p>
            <a:pPr>
              <a:defRPr>
                <a:effectLst/>
              </a:defRPr>
            </a:pPr>
            <a:r>
              <a:t>GDE Presentation</a:t>
            </a:r>
          </a:p>
        </p:txBody>
      </p:sp>
      <p:sp>
        <p:nvSpPr>
          <p:cNvPr id="786" name="Content Placeholder 4"/>
          <p:cNvSpPr txBox="1"/>
          <p:nvPr/>
        </p:nvSpPr>
        <p:spPr>
          <a:xfrm>
            <a:off x="502919" y="1600200"/>
            <a:ext cx="8138161" cy="385801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292100" indent="-292100" algn="l">
              <a:spcBef>
                <a:spcPts val="1400"/>
              </a:spcBef>
              <a:defRPr sz="2400">
                <a:solidFill>
                  <a:srgbClr val="FFFFFF"/>
                </a:solidFill>
                <a:latin typeface="Times New Roman"/>
                <a:ea typeface="Times New Roman"/>
                <a:cs typeface="Times New Roman"/>
                <a:sym typeface="Times New Roman"/>
              </a:defRPr>
            </a:pPr>
            <a:r>
              <a:t>Patient objectives:</a:t>
            </a:r>
          </a:p>
          <a:p>
            <a:pPr marL="292100" indent="-292100" algn="l">
              <a:spcBef>
                <a:spcPts val="1200"/>
              </a:spcBef>
              <a:defRPr sz="2400">
                <a:solidFill>
                  <a:srgbClr val="FFFFFF"/>
                </a:solidFill>
                <a:latin typeface="Times New Roman"/>
                <a:ea typeface="Times New Roman"/>
                <a:cs typeface="Times New Roman"/>
                <a:sym typeface="Times New Roman"/>
              </a:defRPr>
            </a:pPr>
          </a:p>
          <a:p>
            <a:pPr marL="292100" indent="-292100" algn="l">
              <a:spcBef>
                <a:spcPts val="1200"/>
              </a:spcBef>
              <a:defRPr sz="2400">
                <a:solidFill>
                  <a:srgbClr val="FFFFFF"/>
                </a:solidFill>
                <a:latin typeface="Times New Roman"/>
                <a:ea typeface="Times New Roman"/>
                <a:cs typeface="Times New Roman"/>
                <a:sym typeface="Times New Roman"/>
              </a:defRPr>
            </a:pPr>
          </a:p>
          <a:p>
            <a:pPr marL="292100" indent="-292100" algn="l">
              <a:spcBef>
                <a:spcPts val="1400"/>
              </a:spcBef>
              <a:defRPr sz="2400">
                <a:solidFill>
                  <a:srgbClr val="FFFFFF"/>
                </a:solidFill>
                <a:latin typeface="Times New Roman"/>
                <a:ea typeface="Times New Roman"/>
                <a:cs typeface="Times New Roman"/>
                <a:sym typeface="Times New Roman"/>
              </a:defRPr>
            </a:pPr>
            <a:r>
              <a:t>Patient concerns/barriers</a:t>
            </a:r>
            <a:r>
              <a:t>:</a:t>
            </a:r>
          </a:p>
          <a:p>
            <a:pPr marL="292100" indent="-292100" algn="l">
              <a:spcBef>
                <a:spcPts val="1400"/>
              </a:spcBef>
              <a:defRPr sz="2400">
                <a:solidFill>
                  <a:srgbClr val="FFFFFF"/>
                </a:solidFill>
                <a:latin typeface="Times New Roman"/>
                <a:ea typeface="Times New Roman"/>
                <a:cs typeface="Times New Roman"/>
                <a:sym typeface="Times New Roman"/>
              </a:defRPr>
            </a:pPr>
          </a:p>
          <a:p>
            <a:pPr marL="292100" indent="-292100" algn="l">
              <a:spcBef>
                <a:spcPts val="1400"/>
              </a:spcBef>
              <a:defRPr sz="2400">
                <a:solidFill>
                  <a:srgbClr val="FFFFFF"/>
                </a:solidFill>
                <a:latin typeface="Times New Roman"/>
                <a:ea typeface="Times New Roman"/>
                <a:cs typeface="Times New Roman"/>
                <a:sym typeface="Times New Roman"/>
              </a:defRPr>
            </a:pPr>
          </a:p>
          <a:p>
            <a:pPr marL="292100" indent="-292100" algn="l">
              <a:spcBef>
                <a:spcPts val="1400"/>
              </a:spcBef>
              <a:defRPr sz="2400">
                <a:solidFill>
                  <a:srgbClr val="FFFFFF"/>
                </a:solidFill>
                <a:latin typeface="Times New Roman"/>
                <a:ea typeface="Times New Roman"/>
                <a:cs typeface="Times New Roman"/>
                <a:sym typeface="Times New Roman"/>
              </a:defRPr>
            </a:pPr>
            <a:r>
              <a:t>Budget considerations/defined amount?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34" name="Rectangle 2"/>
          <p:cNvSpPr txBox="1"/>
          <p:nvPr/>
        </p:nvSpPr>
        <p:spPr>
          <a:xfrm>
            <a:off x="274320" y="461630"/>
            <a:ext cx="8595360" cy="935370"/>
          </a:xfrm>
          <a:prstGeom prst="rect">
            <a:avLst/>
          </a:prstGeom>
          <a:ln w="12700">
            <a:miter lim="400000"/>
          </a:ln>
          <a:extLst>
            <a:ext uri="{C572A759-6A51-4108-AA02-DFA0A04FC94B}">
              <ma14:wrappingTextBoxFlag xmlns:ma14="http://schemas.microsoft.com/office/mac/drawingml/2011/main" val="1"/>
            </a:ext>
          </a:extLst>
        </p:spPr>
        <p:txBody>
          <a:bodyPr lIns="45719" rIns="45719" anchor="b">
            <a:spAutoFit/>
          </a:bodyPr>
          <a:lstStyle>
            <a:lvl1pPr marL="53975" indent="-53975">
              <a:defRPr sz="6000">
                <a:solidFill>
                  <a:srgbClr val="D7E4BD"/>
                </a:solidFill>
                <a:latin typeface="Times New Roman"/>
                <a:ea typeface="Times New Roman"/>
                <a:cs typeface="Times New Roman"/>
                <a:sym typeface="Times New Roman"/>
              </a:defRPr>
            </a:lvl1pPr>
          </a:lstStyle>
          <a:p>
            <a:pPr/>
            <a:r>
              <a:t>Problem List</a:t>
            </a:r>
          </a:p>
        </p:txBody>
      </p:sp>
      <p:sp>
        <p:nvSpPr>
          <p:cNvPr id="1435" name="Text Placeholder 4"/>
          <p:cNvSpPr txBox="1"/>
          <p:nvPr>
            <p:ph type="body" idx="1"/>
          </p:nvPr>
        </p:nvSpPr>
        <p:spPr>
          <a:xfrm>
            <a:off x="563563" y="1752600"/>
            <a:ext cx="7970836" cy="4191000"/>
          </a:xfrm>
          <a:prstGeom prst="rect">
            <a:avLst/>
          </a:prstGeom>
        </p:spPr>
        <p:txBody>
          <a:bodyPr/>
          <a:lstStyle/>
          <a:p>
            <a:pPr marL="0" indent="0">
              <a:defRPr sz="2000"/>
            </a:pP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37" name="Rectangle 2"/>
          <p:cNvSpPr txBox="1"/>
          <p:nvPr/>
        </p:nvSpPr>
        <p:spPr>
          <a:xfrm>
            <a:off x="274320" y="461630"/>
            <a:ext cx="8595360" cy="935370"/>
          </a:xfrm>
          <a:prstGeom prst="rect">
            <a:avLst/>
          </a:prstGeom>
          <a:ln w="12700">
            <a:miter lim="400000"/>
          </a:ln>
          <a:extLst>
            <a:ext uri="{C572A759-6A51-4108-AA02-DFA0A04FC94B}">
              <ma14:wrappingTextBoxFlag xmlns:ma14="http://schemas.microsoft.com/office/mac/drawingml/2011/main" val="1"/>
            </a:ext>
          </a:extLst>
        </p:spPr>
        <p:txBody>
          <a:bodyPr lIns="45719" rIns="45719" anchor="b">
            <a:spAutoFit/>
          </a:bodyPr>
          <a:lstStyle>
            <a:lvl1pPr marL="53975" indent="-53975">
              <a:defRPr sz="6000">
                <a:solidFill>
                  <a:srgbClr val="D7E4BD"/>
                </a:solidFill>
                <a:latin typeface="Times New Roman"/>
                <a:ea typeface="Times New Roman"/>
                <a:cs typeface="Times New Roman"/>
                <a:sym typeface="Times New Roman"/>
              </a:defRPr>
            </a:lvl1pPr>
          </a:lstStyle>
          <a:p>
            <a:pPr/>
            <a:r>
              <a:t>Sequential Treatment Plan</a:t>
            </a:r>
          </a:p>
        </p:txBody>
      </p:sp>
      <p:sp>
        <p:nvSpPr>
          <p:cNvPr id="1438" name="Text Placeholder 4"/>
          <p:cNvSpPr txBox="1"/>
          <p:nvPr>
            <p:ph type="body" idx="1"/>
          </p:nvPr>
        </p:nvSpPr>
        <p:spPr>
          <a:xfrm>
            <a:off x="563563" y="1752600"/>
            <a:ext cx="7970836" cy="4191000"/>
          </a:xfrm>
          <a:prstGeom prst="rect">
            <a:avLst/>
          </a:prstGeom>
        </p:spPr>
        <p:txBody>
          <a:bodyPr/>
          <a:lstStyle/>
          <a:p>
            <a:pPr marL="0" indent="0">
              <a:defRPr sz="2000"/>
            </a:pP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40" name="Rectangle 2"/>
          <p:cNvSpPr txBox="1"/>
          <p:nvPr/>
        </p:nvSpPr>
        <p:spPr>
          <a:xfrm>
            <a:off x="502919" y="461630"/>
            <a:ext cx="8138161" cy="935370"/>
          </a:xfrm>
          <a:prstGeom prst="rect">
            <a:avLst/>
          </a:prstGeom>
          <a:ln w="12700">
            <a:miter lim="400000"/>
          </a:ln>
          <a:extLst>
            <a:ext uri="{C572A759-6A51-4108-AA02-DFA0A04FC94B}">
              <ma14:wrappingTextBoxFlag xmlns:ma14="http://schemas.microsoft.com/office/mac/drawingml/2011/main" val="1"/>
            </a:ext>
          </a:extLst>
        </p:spPr>
        <p:txBody>
          <a:bodyPr lIns="45719" rIns="45719" anchor="b">
            <a:spAutoFit/>
          </a:bodyPr>
          <a:lstStyle>
            <a:lvl1pPr marL="53975" indent="-53975">
              <a:defRPr sz="6000">
                <a:solidFill>
                  <a:srgbClr val="D7E4BD"/>
                </a:solidFill>
                <a:latin typeface="Times New Roman"/>
                <a:ea typeface="Times New Roman"/>
                <a:cs typeface="Times New Roman"/>
                <a:sym typeface="Times New Roman"/>
              </a:defRPr>
            </a:lvl1pPr>
          </a:lstStyle>
          <a:p>
            <a:pPr/>
            <a:r>
              <a:t>Supplemental Photos</a:t>
            </a:r>
          </a:p>
        </p:txBody>
      </p:sp>
      <p:pic>
        <p:nvPicPr>
          <p:cNvPr id="1441" name="Picture Placeholder 6" descr="Picture Placeholder 6"/>
          <p:cNvPicPr>
            <a:picLocks noChangeAspect="1"/>
          </p:cNvPicPr>
          <p:nvPr>
            <p:ph type="pic" idx="21"/>
          </p:nvPr>
        </p:nvPicPr>
        <p:blipFill>
          <a:blip r:embed="rId2">
            <a:extLst/>
          </a:blip>
          <a:stretch>
            <a:fillRect/>
          </a:stretch>
        </p:blipFill>
        <p:spPr>
          <a:xfrm>
            <a:off x="1295400" y="1524000"/>
            <a:ext cx="3352800" cy="2214564"/>
          </a:xfrm>
          <a:prstGeom prst="rect">
            <a:avLst/>
          </a:prstGeom>
          <a:effectLst>
            <a:outerShdw sx="100000" sy="100000" kx="0" ky="0" algn="b" rotWithShape="0" blurRad="63500" dist="38100" dir="2700000">
              <a:srgbClr val="000000">
                <a:alpha val="39998"/>
              </a:srgbClr>
            </a:outerShdw>
          </a:effectLst>
        </p:spPr>
      </p:pic>
      <p:pic>
        <p:nvPicPr>
          <p:cNvPr id="1442" name="Picture Placeholder 7" descr="Picture Placeholder 7"/>
          <p:cNvPicPr>
            <a:picLocks noChangeAspect="1"/>
          </p:cNvPicPr>
          <p:nvPr>
            <p:ph type="pic" idx="22"/>
          </p:nvPr>
        </p:nvPicPr>
        <p:blipFill>
          <a:blip r:embed="rId2">
            <a:extLst/>
          </a:blip>
          <a:stretch>
            <a:fillRect/>
          </a:stretch>
        </p:blipFill>
        <p:spPr>
          <a:xfrm>
            <a:off x="1295400" y="3810000"/>
            <a:ext cx="3352800" cy="2214564"/>
          </a:xfrm>
          <a:prstGeom prst="rect">
            <a:avLst/>
          </a:prstGeom>
          <a:effectLst>
            <a:outerShdw sx="100000" sy="100000" kx="0" ky="0" algn="b" rotWithShape="0" blurRad="63500" dist="38100" dir="2700000">
              <a:srgbClr val="000000">
                <a:alpha val="39998"/>
              </a:srgbClr>
            </a:outerShdw>
          </a:effectLst>
        </p:spPr>
      </p:pic>
      <p:pic>
        <p:nvPicPr>
          <p:cNvPr id="1443" name="Picture Placeholder 12" descr="Picture Placeholder 12"/>
          <p:cNvPicPr>
            <a:picLocks noChangeAspect="1"/>
          </p:cNvPicPr>
          <p:nvPr>
            <p:ph type="pic" idx="23"/>
          </p:nvPr>
        </p:nvPicPr>
        <p:blipFill>
          <a:blip r:embed="rId2">
            <a:extLst/>
          </a:blip>
          <a:stretch>
            <a:fillRect/>
          </a:stretch>
        </p:blipFill>
        <p:spPr>
          <a:xfrm>
            <a:off x="4724400" y="1524000"/>
            <a:ext cx="3352800" cy="2214564"/>
          </a:xfrm>
          <a:prstGeom prst="rect">
            <a:avLst/>
          </a:prstGeom>
          <a:effectLst>
            <a:outerShdw sx="100000" sy="100000" kx="0" ky="0" algn="b" rotWithShape="0" blurRad="63500" dist="38100" dir="2700000">
              <a:srgbClr val="000000">
                <a:alpha val="39998"/>
              </a:srgbClr>
            </a:outerShdw>
          </a:effectLst>
        </p:spPr>
      </p:pic>
      <p:pic>
        <p:nvPicPr>
          <p:cNvPr id="1444" name="Picture Placeholder 13" descr="Picture Placeholder 13"/>
          <p:cNvPicPr>
            <a:picLocks noChangeAspect="1"/>
          </p:cNvPicPr>
          <p:nvPr>
            <p:ph type="pic" idx="24"/>
          </p:nvPr>
        </p:nvPicPr>
        <p:blipFill>
          <a:blip r:embed="rId2">
            <a:extLst/>
          </a:blip>
          <a:stretch>
            <a:fillRect/>
          </a:stretch>
        </p:blipFill>
        <p:spPr>
          <a:xfrm>
            <a:off x="4724400" y="3810000"/>
            <a:ext cx="3352800" cy="2214564"/>
          </a:xfrm>
          <a:prstGeom prst="rect">
            <a:avLst/>
          </a:prstGeom>
          <a:effectLst>
            <a:outerShdw sx="100000" sy="100000" kx="0" ky="0" algn="b" rotWithShape="0" blurRad="63500" dist="38100" dir="2700000">
              <a:srgbClr val="000000">
                <a:alpha val="39998"/>
              </a:srgbClr>
            </a:outerShdw>
          </a:effectLst>
        </p:spPr>
      </p:pic>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46" name="Rectangle 2"/>
          <p:cNvSpPr txBox="1"/>
          <p:nvPr/>
        </p:nvSpPr>
        <p:spPr>
          <a:xfrm>
            <a:off x="502919" y="461630"/>
            <a:ext cx="8138161" cy="935370"/>
          </a:xfrm>
          <a:prstGeom prst="rect">
            <a:avLst/>
          </a:prstGeom>
          <a:ln w="12700">
            <a:miter lim="400000"/>
          </a:ln>
          <a:extLst>
            <a:ext uri="{C572A759-6A51-4108-AA02-DFA0A04FC94B}">
              <ma14:wrappingTextBoxFlag xmlns:ma14="http://schemas.microsoft.com/office/mac/drawingml/2011/main" val="1"/>
            </a:ext>
          </a:extLst>
        </p:spPr>
        <p:txBody>
          <a:bodyPr lIns="45719" rIns="45719" anchor="b">
            <a:spAutoFit/>
          </a:bodyPr>
          <a:lstStyle>
            <a:lvl1pPr marL="53975" indent="-53975">
              <a:defRPr sz="6000">
                <a:solidFill>
                  <a:srgbClr val="D7E4BD"/>
                </a:solidFill>
                <a:latin typeface="Times New Roman"/>
                <a:ea typeface="Times New Roman"/>
                <a:cs typeface="Times New Roman"/>
                <a:sym typeface="Times New Roman"/>
              </a:defRPr>
            </a:lvl1pPr>
          </a:lstStyle>
          <a:p>
            <a:pPr/>
            <a:r>
              <a:t>Supplemental Photos</a:t>
            </a:r>
          </a:p>
        </p:txBody>
      </p:sp>
      <p:pic>
        <p:nvPicPr>
          <p:cNvPr id="1447" name="Picture Placeholder 7" descr="Picture Placeholder 7"/>
          <p:cNvPicPr>
            <a:picLocks noChangeAspect="1"/>
          </p:cNvPicPr>
          <p:nvPr>
            <p:ph type="pic" idx="21"/>
          </p:nvPr>
        </p:nvPicPr>
        <p:blipFill>
          <a:blip r:embed="rId2">
            <a:extLst/>
          </a:blip>
          <a:stretch>
            <a:fillRect/>
          </a:stretch>
        </p:blipFill>
        <p:spPr>
          <a:xfrm>
            <a:off x="1295400" y="1524000"/>
            <a:ext cx="3352800" cy="4495800"/>
          </a:xfrm>
          <a:prstGeom prst="rect">
            <a:avLst/>
          </a:prstGeom>
          <a:effectLst>
            <a:outerShdw sx="100000" sy="100000" kx="0" ky="0" algn="b" rotWithShape="0" blurRad="63500" dist="38100" dir="2700000">
              <a:srgbClr val="000000">
                <a:alpha val="39998"/>
              </a:srgbClr>
            </a:outerShdw>
          </a:effectLst>
        </p:spPr>
      </p:pic>
      <p:pic>
        <p:nvPicPr>
          <p:cNvPr id="1448" name="Picture Placeholder 8" descr="Picture Placeholder 8"/>
          <p:cNvPicPr>
            <a:picLocks noChangeAspect="1"/>
          </p:cNvPicPr>
          <p:nvPr>
            <p:ph type="pic" idx="22"/>
          </p:nvPr>
        </p:nvPicPr>
        <p:blipFill>
          <a:blip r:embed="rId2">
            <a:extLst/>
          </a:blip>
          <a:stretch>
            <a:fillRect/>
          </a:stretch>
        </p:blipFill>
        <p:spPr>
          <a:prstGeom prst="rect">
            <a:avLst/>
          </a:prstGeom>
          <a:effectLst>
            <a:outerShdw sx="100000" sy="100000" kx="0" ky="0" algn="b" rotWithShape="0" blurRad="63500" dist="38100" dir="2700000">
              <a:srgbClr val="000000">
                <a:alpha val="39998"/>
              </a:srgbClr>
            </a:outerShdw>
          </a:effectLst>
        </p:spPr>
      </p:pic>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50" name="Rectangle 2"/>
          <p:cNvSpPr txBox="1"/>
          <p:nvPr/>
        </p:nvSpPr>
        <p:spPr>
          <a:xfrm>
            <a:off x="502919" y="461630"/>
            <a:ext cx="8138161" cy="935370"/>
          </a:xfrm>
          <a:prstGeom prst="rect">
            <a:avLst/>
          </a:prstGeom>
          <a:ln w="12700">
            <a:miter lim="400000"/>
          </a:ln>
          <a:extLst>
            <a:ext uri="{C572A759-6A51-4108-AA02-DFA0A04FC94B}">
              <ma14:wrappingTextBoxFlag xmlns:ma14="http://schemas.microsoft.com/office/mac/drawingml/2011/main" val="1"/>
            </a:ext>
          </a:extLst>
        </p:spPr>
        <p:txBody>
          <a:bodyPr lIns="45719" rIns="45719" anchor="b">
            <a:spAutoFit/>
          </a:bodyPr>
          <a:lstStyle>
            <a:lvl1pPr marL="53975" indent="-53975">
              <a:defRPr sz="6000">
                <a:solidFill>
                  <a:srgbClr val="D7E4BD"/>
                </a:solidFill>
                <a:latin typeface="Times New Roman"/>
                <a:ea typeface="Times New Roman"/>
                <a:cs typeface="Times New Roman"/>
                <a:sym typeface="Times New Roman"/>
              </a:defRPr>
            </a:lvl1pPr>
          </a:lstStyle>
          <a:p>
            <a:pPr/>
            <a:r>
              <a:t>Supplemental Photos</a:t>
            </a:r>
          </a:p>
        </p:txBody>
      </p:sp>
      <p:pic>
        <p:nvPicPr>
          <p:cNvPr id="1451" name="Picture Placeholder 5" descr="Picture Placeholder 5"/>
          <p:cNvPicPr>
            <a:picLocks noChangeAspect="1"/>
          </p:cNvPicPr>
          <p:nvPr>
            <p:ph type="pic" idx="21"/>
          </p:nvPr>
        </p:nvPicPr>
        <p:blipFill>
          <a:blip r:embed="rId2">
            <a:extLst/>
          </a:blip>
          <a:stretch>
            <a:fillRect/>
          </a:stretch>
        </p:blipFill>
        <p:spPr>
          <a:xfrm>
            <a:off x="1295400" y="1524000"/>
            <a:ext cx="6629400" cy="4495800"/>
          </a:xfrm>
          <a:prstGeom prst="rect">
            <a:avLst/>
          </a:prstGeom>
          <a:effectLst>
            <a:outerShdw sx="100000" sy="100000" kx="0" ky="0" algn="b" rotWithShape="0" blurRad="63500" dist="38100" dir="2700000">
              <a:srgbClr val="000000">
                <a:alpha val="39998"/>
              </a:srgbClr>
            </a:outerShdw>
          </a:effectLst>
        </p:spPr>
      </p:pic>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0" showMasterSp="1" showMasterPhAnim="1">
  <p:cSld>
    <p:spTree>
      <p:nvGrpSpPr>
        <p:cNvPr id="1" name=""/>
        <p:cNvGrpSpPr/>
        <p:nvPr/>
      </p:nvGrpSpPr>
      <p:grpSpPr>
        <a:xfrm>
          <a:off x="0" y="0"/>
          <a:ext cx="0" cy="0"/>
          <a:chOff x="0" y="0"/>
          <a:chExt cx="0" cy="0"/>
        </a:xfrm>
      </p:grpSpPr>
      <p:sp>
        <p:nvSpPr>
          <p:cNvPr id="788" name="TextBox 5"/>
          <p:cNvSpPr txBox="1"/>
          <p:nvPr/>
        </p:nvSpPr>
        <p:spPr>
          <a:xfrm>
            <a:off x="4846320" y="1219200"/>
            <a:ext cx="3794760" cy="43706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2400">
                <a:solidFill>
                  <a:srgbClr val="FFFFFF"/>
                </a:solidFill>
                <a:latin typeface="+mj-lt"/>
                <a:ea typeface="+mj-ea"/>
                <a:cs typeface="+mj-cs"/>
                <a:sym typeface="Arial"/>
              </a:defRPr>
            </a:lvl1pPr>
          </a:lstStyle>
          <a:p>
            <a:pPr/>
            <a:r>
              <a:t>Full face repose picture</a:t>
            </a:r>
          </a:p>
        </p:txBody>
      </p:sp>
      <p:pic>
        <p:nvPicPr>
          <p:cNvPr id="789" name="Picture Placeholder 6" descr="Picture Placeholder 6"/>
          <p:cNvPicPr>
            <a:picLocks noChangeAspect="1"/>
          </p:cNvPicPr>
          <p:nvPr>
            <p:ph type="pic" idx="21"/>
          </p:nvPr>
        </p:nvPicPr>
        <p:blipFill>
          <a:blip r:embed="rId2">
            <a:extLst/>
          </a:blip>
          <a:stretch>
            <a:fillRect/>
          </a:stretch>
        </p:blipFill>
        <p:spPr>
          <a:prstGeom prst="rect">
            <a:avLst/>
          </a:prstGeom>
          <a:effectLst>
            <a:outerShdw sx="100000" sy="100000" kx="0" ky="0" algn="b" rotWithShape="0" blurRad="63500" dist="38100" dir="2700000">
              <a:srgbClr val="000000">
                <a:alpha val="54999"/>
              </a:srgbClr>
            </a:outerShdw>
          </a:effectLst>
        </p:spPr>
      </p:pic>
      <p:sp>
        <p:nvSpPr>
          <p:cNvPr id="790" name="TextBox 7"/>
          <p:cNvSpPr txBox="1"/>
          <p:nvPr/>
        </p:nvSpPr>
        <p:spPr>
          <a:xfrm>
            <a:off x="304800" y="1524000"/>
            <a:ext cx="2590800" cy="695224"/>
          </a:xfrm>
          <a:prstGeom prst="rect">
            <a:avLst/>
          </a:prstGeom>
          <a:solidFill>
            <a:srgbClr val="558ED5"/>
          </a:solidFill>
          <a:ln w="12700">
            <a:miter lim="400000"/>
          </a:ln>
          <a:effectLst>
            <a:outerShdw sx="100000" sy="100000" kx="0" ky="0" algn="b" rotWithShape="0" blurRad="63500" dist="38100" dir="2700000">
              <a:srgbClr val="000000">
                <a:alpha val="39999"/>
              </a:srgbClr>
            </a:outerShdw>
          </a:effectLst>
          <a:extLst>
            <a:ext uri="{C572A759-6A51-4108-AA02-DFA0A04FC94B}">
              <ma14:wrappingTextBoxFlag xmlns:ma14="http://schemas.microsoft.com/office/mac/drawingml/2011/main" val="1"/>
            </a:ext>
          </a:extLst>
        </p:spPr>
        <p:txBody>
          <a:bodyPr lIns="45719" rIns="45719">
            <a:spAutoFit/>
          </a:bodyPr>
          <a:lstStyle/>
          <a:p>
            <a:pPr>
              <a:defRPr sz="1400">
                <a:solidFill>
                  <a:srgbClr val="FFFFFF"/>
                </a:solidFill>
                <a:latin typeface="+mj-lt"/>
                <a:ea typeface="+mj-ea"/>
                <a:cs typeface="+mj-cs"/>
                <a:sym typeface="Arial"/>
              </a:defRPr>
            </a:pPr>
            <a:r>
              <a:t>This is an instruction slide.</a:t>
            </a:r>
            <a:endParaRPr>
              <a:latin typeface="Times New Roman"/>
              <a:ea typeface="Times New Roman"/>
              <a:cs typeface="Times New Roman"/>
              <a:sym typeface="Times New Roman"/>
            </a:endParaRPr>
          </a:p>
          <a:p>
            <a:pPr>
              <a:defRPr sz="1400">
                <a:solidFill>
                  <a:srgbClr val="FFFFFF"/>
                </a:solidFill>
                <a:latin typeface="+mj-lt"/>
                <a:ea typeface="+mj-ea"/>
                <a:cs typeface="+mj-cs"/>
                <a:sym typeface="Arial"/>
              </a:defRPr>
            </a:pPr>
            <a:r>
              <a:t>It will not be shown in the presentation.</a:t>
            </a:r>
          </a:p>
        </p:txBody>
      </p:sp>
      <p:sp>
        <p:nvSpPr>
          <p:cNvPr id="791" name="TextBox 8"/>
          <p:cNvSpPr txBox="1"/>
          <p:nvPr/>
        </p:nvSpPr>
        <p:spPr>
          <a:xfrm>
            <a:off x="990600" y="3429000"/>
            <a:ext cx="2819400" cy="1304824"/>
          </a:xfrm>
          <a:prstGeom prst="rect">
            <a:avLst/>
          </a:prstGeom>
          <a:solidFill>
            <a:srgbClr val="558ED5"/>
          </a:solidFill>
          <a:ln w="12700">
            <a:miter lim="400000"/>
          </a:ln>
          <a:effectLst>
            <a:outerShdw sx="100000" sy="100000" kx="0" ky="0" algn="b" rotWithShape="0" blurRad="63500" dist="38100" dir="2700000">
              <a:srgbClr val="000000">
                <a:alpha val="39999"/>
              </a:srgbClr>
            </a:outerShdw>
          </a:effectLst>
          <a:extLst>
            <a:ext uri="{C572A759-6A51-4108-AA02-DFA0A04FC94B}">
              <ma14:wrappingTextBoxFlag xmlns:ma14="http://schemas.microsoft.com/office/mac/drawingml/2011/main" val="1"/>
            </a:ext>
          </a:extLst>
        </p:spPr>
        <p:txBody>
          <a:bodyPr lIns="45719" rIns="45719">
            <a:spAutoFit/>
          </a:bodyPr>
          <a:lstStyle>
            <a:lvl1pPr algn="l">
              <a:defRPr sz="1400">
                <a:solidFill>
                  <a:srgbClr val="FFFFFF"/>
                </a:solidFill>
                <a:latin typeface="+mj-lt"/>
                <a:ea typeface="+mj-ea"/>
                <a:cs typeface="+mj-cs"/>
                <a:sym typeface="Arial"/>
              </a:defRPr>
            </a:lvl1pPr>
          </a:lstStyle>
          <a:p>
            <a:pPr/>
            <a:r>
              <a:t>To insert clinical pictures into the template, click on the Insert Picture box in the center of the box.  The program will ask you to locate the file for importing.  Once located, select the Insert button.</a:t>
            </a:r>
          </a:p>
        </p:txBody>
      </p:sp>
      <p:sp>
        <p:nvSpPr>
          <p:cNvPr id="792" name="Straight Arrow Connector 10"/>
          <p:cNvSpPr/>
          <p:nvPr/>
        </p:nvSpPr>
        <p:spPr>
          <a:xfrm flipV="1">
            <a:off x="3809999" y="3319462"/>
            <a:ext cx="2590802" cy="947738"/>
          </a:xfrm>
          <a:prstGeom prst="line">
            <a:avLst/>
          </a:prstGeom>
          <a:ln w="28575">
            <a:solidFill>
              <a:srgbClr val="FF0000"/>
            </a:solidFill>
            <a:tailEnd type="triangle"/>
          </a:ln>
        </p:spPr>
        <p:txBody>
          <a:bodyPr lIns="45719" rIns="45719"/>
          <a:lstStyle/>
          <a:p>
            <a:pPr>
              <a:defRPr>
                <a:solidFill>
                  <a:srgbClr val="FFFFFF"/>
                </a:solidFill>
              </a:defRPr>
            </a:pPr>
          </a:p>
        </p:txBody>
      </p:sp>
      <p:sp>
        <p:nvSpPr>
          <p:cNvPr id="793" name="Title Placeholder 21"/>
          <p:cNvSpPr txBox="1"/>
          <p:nvPr>
            <p:ph type="title"/>
          </p:nvPr>
        </p:nvSpPr>
        <p:spPr>
          <a:xfrm>
            <a:off x="457200" y="254000"/>
            <a:ext cx="3505200" cy="1143000"/>
          </a:xfrm>
          <a:prstGeom prst="rect">
            <a:avLst/>
          </a:prstGeom>
        </p:spPr>
        <p:txBody>
          <a:bodyPr lIns="45719" tIns="45719" rIns="45719" bIns="45719" anchor="ctr"/>
          <a:lstStyle>
            <a:lvl1pPr indent="-53975"/>
          </a:lstStyle>
          <a:p>
            <a:pPr>
              <a:defRPr>
                <a:effectLst/>
              </a:defRPr>
            </a:pPr>
            <a:r>
              <a:t>Full Face Repose</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95" name="Rectangle 3"/>
          <p:cNvSpPr txBox="1"/>
          <p:nvPr>
            <p:ph type="body" sz="half" idx="1"/>
          </p:nvPr>
        </p:nvSpPr>
        <p:spPr>
          <a:xfrm>
            <a:off x="473075" y="2049463"/>
            <a:ext cx="3505200" cy="3886201"/>
          </a:xfrm>
          <a:prstGeom prst="rect">
            <a:avLst/>
          </a:prstGeom>
        </p:spPr>
        <p:txBody>
          <a:bodyPr/>
          <a:lstStyle/>
          <a:p>
            <a:pPr/>
          </a:p>
        </p:txBody>
      </p:sp>
      <p:sp>
        <p:nvSpPr>
          <p:cNvPr id="796" name="TextBox 5"/>
          <p:cNvSpPr txBox="1"/>
          <p:nvPr/>
        </p:nvSpPr>
        <p:spPr>
          <a:xfrm>
            <a:off x="4846320" y="1219200"/>
            <a:ext cx="3794760" cy="43706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2400">
                <a:solidFill>
                  <a:srgbClr val="FFFFFF"/>
                </a:solidFill>
                <a:latin typeface="+mj-lt"/>
                <a:ea typeface="+mj-ea"/>
                <a:cs typeface="+mj-cs"/>
                <a:sym typeface="Arial"/>
              </a:defRPr>
            </a:lvl1pPr>
          </a:lstStyle>
          <a:p>
            <a:pPr/>
            <a:r>
              <a:t>Completed CORE Form</a:t>
            </a:r>
          </a:p>
        </p:txBody>
      </p:sp>
      <p:sp>
        <p:nvSpPr>
          <p:cNvPr id="797" name="Title Placeholder 21"/>
          <p:cNvSpPr txBox="1"/>
          <p:nvPr/>
        </p:nvSpPr>
        <p:spPr>
          <a:xfrm>
            <a:off x="509016" y="243391"/>
            <a:ext cx="3413760" cy="1138818"/>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marL="53975" indent="-53975">
              <a:defRPr sz="3600">
                <a:solidFill>
                  <a:srgbClr val="D7E4BD"/>
                </a:solidFill>
                <a:latin typeface="Times New Roman"/>
                <a:ea typeface="Times New Roman"/>
                <a:cs typeface="Times New Roman"/>
                <a:sym typeface="Times New Roman"/>
              </a:defRPr>
            </a:lvl1pPr>
          </a:lstStyle>
          <a:p>
            <a:pPr/>
            <a:r>
              <a:t>Global Diagnosis Form</a:t>
            </a:r>
          </a:p>
        </p:txBody>
      </p:sp>
      <p:pic>
        <p:nvPicPr>
          <p:cNvPr id="798" name="Picture Placeholder 9" descr="Picture Placeholder 9"/>
          <p:cNvPicPr>
            <a:picLocks noChangeAspect="1"/>
          </p:cNvPicPr>
          <p:nvPr>
            <p:ph type="pic" idx="21"/>
          </p:nvPr>
        </p:nvPicPr>
        <p:blipFill>
          <a:blip r:embed="rId2">
            <a:extLst/>
          </a:blip>
          <a:stretch>
            <a:fillRect/>
          </a:stretch>
        </p:blipFill>
        <p:spPr>
          <a:prstGeom prst="rect">
            <a:avLst/>
          </a:prstGeom>
        </p:spPr>
      </p:pic>
      <p:sp>
        <p:nvSpPr>
          <p:cNvPr id="799" name="Put completed CORE form…"/>
          <p:cNvSpPr txBox="1"/>
          <p:nvPr/>
        </p:nvSpPr>
        <p:spPr>
          <a:xfrm>
            <a:off x="5280677" y="1915474"/>
            <a:ext cx="2926046" cy="66485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lgn="l">
              <a:defRPr>
                <a:latin typeface="Times New Roman"/>
                <a:ea typeface="Times New Roman"/>
                <a:cs typeface="Times New Roman"/>
                <a:sym typeface="Times New Roman"/>
              </a:defRPr>
            </a:pPr>
            <a:r>
              <a:t>Put completed CORE form </a:t>
            </a:r>
          </a:p>
          <a:p>
            <a:pPr algn="l">
              <a:defRPr>
                <a:latin typeface="Times New Roman"/>
                <a:ea typeface="Times New Roman"/>
                <a:cs typeface="Times New Roman"/>
                <a:sym typeface="Times New Roman"/>
              </a:defRPr>
            </a:pPr>
            <a:r>
              <a:t>Here</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theme/theme1.xml><?xml version="1.0" encoding="utf-8"?>
<a:theme xmlns:a="http://schemas.openxmlformats.org/drawingml/2006/main" xmlns:r="http://schemas.openxmlformats.org/officeDocument/2006/relationships" name="Foundry">
  <a:themeElements>
    <a:clrScheme name="Foundry">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Foundry">
      <a:majorFont>
        <a:latin typeface="Arial"/>
        <a:ea typeface="Arial"/>
        <a:cs typeface="Arial"/>
      </a:majorFont>
      <a:minorFont>
        <a:latin typeface="Helvetica"/>
        <a:ea typeface="Helvetica"/>
        <a:cs typeface="Helvetica"/>
      </a:minorFont>
    </a:fontScheme>
    <a:fmtScheme name="Foundry">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50800" dist="38100" dir="5400000">
              <a:srgbClr val="000000">
                <a:alpha val="43137"/>
              </a:srgbClr>
            </a:outerShdw>
          </a:effectLst>
        </a:effectStyle>
        <a:effectStyle>
          <a:effectLst>
            <a:outerShdw sx="100000" sy="100000" kx="0" ky="0" algn="b" rotWithShape="0" blurRad="50800" dist="38100" dir="5400000">
              <a:srgbClr val="000000">
                <a:alpha val="43137"/>
              </a:srgbClr>
            </a:outerShdw>
          </a:effectLst>
        </a:effectStyle>
        <a:effectStyle>
          <a:effectLst>
            <a:outerShdw sx="100000" sy="100000" kx="0" ky="0" algn="b" rotWithShape="0" blurRad="50800" dist="38100" dir="5400000">
              <a:srgbClr val="000000">
                <a:alpha val="43137"/>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38100" cap="flat">
          <a:solidFill>
            <a:schemeClr val="accent1"/>
          </a:solidFill>
          <a:prstDash val="solid"/>
          <a:round/>
        </a:ln>
        <a:effectLst>
          <a:outerShdw sx="100000" sy="100000" kx="0" ky="0" algn="b" rotWithShape="0" blurRad="50800" dist="38100" dir="5400000">
            <a:srgbClr val="000000">
              <a:alpha val="43137"/>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ctr" defTabSz="914400" rtl="0" fontAlgn="auto" latinLnBrk="0" hangingPunct="0">
          <a:lnSpc>
            <a:spcPct val="100000"/>
          </a:lnSpc>
          <a:spcBef>
            <a:spcPts val="0"/>
          </a:spcBef>
          <a:spcAft>
            <a:spcPts val="0"/>
          </a:spcAft>
          <a:buClrTx/>
          <a:buSzTx/>
          <a:buFontTx/>
          <a:buNone/>
          <a:tabLst/>
          <a:defRPr b="0" baseline="0" cap="none" i="0" spc="0" strike="noStrike" sz="2000" u="none" kumimoji="0" normalizeH="0">
            <a:ln>
              <a:noFill/>
            </a:ln>
            <a:solidFill>
              <a:srgbClr val="000000"/>
            </a:solidFill>
            <a:effectLst/>
            <a:uFillTx/>
            <a:latin typeface="Book Antiqua"/>
            <a:ea typeface="Book Antiqua"/>
            <a:cs typeface="Book Antiqua"/>
            <a:sym typeface="Book Antiqu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38100" cap="flat">
          <a:solidFill>
            <a:schemeClr val="accent1"/>
          </a:solidFill>
          <a:prstDash val="solid"/>
          <a:round/>
        </a:ln>
        <a:effectLst>
          <a:outerShdw sx="100000" sy="100000" kx="0" ky="0" algn="b" rotWithShape="0" blurRad="50800" dist="38100" dir="5400000">
            <a:srgbClr val="000000">
              <a:alpha val="43137"/>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ctr" defTabSz="914400" rtl="0" fontAlgn="auto" latinLnBrk="0" hangingPunct="0">
          <a:lnSpc>
            <a:spcPct val="100000"/>
          </a:lnSpc>
          <a:spcBef>
            <a:spcPts val="0"/>
          </a:spcBef>
          <a:spcAft>
            <a:spcPts val="0"/>
          </a:spcAft>
          <a:buClrTx/>
          <a:buSzTx/>
          <a:buFontTx/>
          <a:buNone/>
          <a:tabLst/>
          <a:defRPr b="0" baseline="0" cap="none" i="0" spc="0" strike="noStrike" sz="2000" u="none" kumimoji="0" normalizeH="0">
            <a:ln>
              <a:noFill/>
            </a:ln>
            <a:solidFill>
              <a:srgbClr val="000000"/>
            </a:solidFill>
            <a:effectLst/>
            <a:uFillTx/>
            <a:latin typeface="Book Antiqua"/>
            <a:ea typeface="Book Antiqua"/>
            <a:cs typeface="Book Antiqua"/>
            <a:sym typeface="Book Antiqu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Foundry">
  <a:themeElements>
    <a:clrScheme name="Foundry">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Foundry">
      <a:majorFont>
        <a:latin typeface="Arial"/>
        <a:ea typeface="Arial"/>
        <a:cs typeface="Arial"/>
      </a:majorFont>
      <a:minorFont>
        <a:latin typeface="Helvetica"/>
        <a:ea typeface="Helvetica"/>
        <a:cs typeface="Helvetica"/>
      </a:minorFont>
    </a:fontScheme>
    <a:fmtScheme name="Foundry">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50800" dist="38100" dir="5400000">
              <a:srgbClr val="000000">
                <a:alpha val="43137"/>
              </a:srgbClr>
            </a:outerShdw>
          </a:effectLst>
        </a:effectStyle>
        <a:effectStyle>
          <a:effectLst>
            <a:outerShdw sx="100000" sy="100000" kx="0" ky="0" algn="b" rotWithShape="0" blurRad="50800" dist="38100" dir="5400000">
              <a:srgbClr val="000000">
                <a:alpha val="43137"/>
              </a:srgbClr>
            </a:outerShdw>
          </a:effectLst>
        </a:effectStyle>
        <a:effectStyle>
          <a:effectLst>
            <a:outerShdw sx="100000" sy="100000" kx="0" ky="0" algn="b" rotWithShape="0" blurRad="50800" dist="38100" dir="5400000">
              <a:srgbClr val="000000">
                <a:alpha val="43137"/>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38100" cap="flat">
          <a:solidFill>
            <a:schemeClr val="accent1"/>
          </a:solidFill>
          <a:prstDash val="solid"/>
          <a:round/>
        </a:ln>
        <a:effectLst>
          <a:outerShdw sx="100000" sy="100000" kx="0" ky="0" algn="b" rotWithShape="0" blurRad="50800" dist="38100" dir="5400000">
            <a:srgbClr val="000000">
              <a:alpha val="43137"/>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ctr" defTabSz="914400" rtl="0" fontAlgn="auto" latinLnBrk="0" hangingPunct="0">
          <a:lnSpc>
            <a:spcPct val="100000"/>
          </a:lnSpc>
          <a:spcBef>
            <a:spcPts val="0"/>
          </a:spcBef>
          <a:spcAft>
            <a:spcPts val="0"/>
          </a:spcAft>
          <a:buClrTx/>
          <a:buSzTx/>
          <a:buFontTx/>
          <a:buNone/>
          <a:tabLst/>
          <a:defRPr b="0" baseline="0" cap="none" i="0" spc="0" strike="noStrike" sz="2000" u="none" kumimoji="0" normalizeH="0">
            <a:ln>
              <a:noFill/>
            </a:ln>
            <a:solidFill>
              <a:srgbClr val="000000"/>
            </a:solidFill>
            <a:effectLst/>
            <a:uFillTx/>
            <a:latin typeface="Book Antiqua"/>
            <a:ea typeface="Book Antiqua"/>
            <a:cs typeface="Book Antiqua"/>
            <a:sym typeface="Book Antiqu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38100" cap="flat">
          <a:solidFill>
            <a:schemeClr val="accent1"/>
          </a:solidFill>
          <a:prstDash val="solid"/>
          <a:round/>
        </a:ln>
        <a:effectLst>
          <a:outerShdw sx="100000" sy="100000" kx="0" ky="0" algn="b" rotWithShape="0" blurRad="50800" dist="38100" dir="5400000">
            <a:srgbClr val="000000">
              <a:alpha val="43137"/>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ctr" defTabSz="914400" rtl="0" fontAlgn="auto" latinLnBrk="0" hangingPunct="0">
          <a:lnSpc>
            <a:spcPct val="100000"/>
          </a:lnSpc>
          <a:spcBef>
            <a:spcPts val="0"/>
          </a:spcBef>
          <a:spcAft>
            <a:spcPts val="0"/>
          </a:spcAft>
          <a:buClrTx/>
          <a:buSzTx/>
          <a:buFontTx/>
          <a:buNone/>
          <a:tabLst/>
          <a:defRPr b="0" baseline="0" cap="none" i="0" spc="0" strike="noStrike" sz="2000" u="none" kumimoji="0" normalizeH="0">
            <a:ln>
              <a:noFill/>
            </a:ln>
            <a:solidFill>
              <a:srgbClr val="000000"/>
            </a:solidFill>
            <a:effectLst/>
            <a:uFillTx/>
            <a:latin typeface="Book Antiqua"/>
            <a:ea typeface="Book Antiqua"/>
            <a:cs typeface="Book Antiqua"/>
            <a:sym typeface="Book Antiqu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